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media/image50.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9.png" ContentType="image/png"/>
  <Override PartName="/ppt/media/image14.png" ContentType="image/png"/>
  <Override PartName="/ppt/media/image38.png" ContentType="image/png"/>
  <Override PartName="/ppt/media/image13.png" ContentType="image/png"/>
  <Override PartName="/ppt/media/image37.png" ContentType="image/png"/>
  <Override PartName="/ppt/media/image12.png" ContentType="image/png"/>
  <Override PartName="/ppt/media/image16.png" ContentType="image/png"/>
  <Override PartName="/ppt/media/image15.png" ContentType="image/png"/>
  <Override PartName="/ppt/media/image17.png" ContentType="image/png"/>
  <Override PartName="/ppt/media/image18.png" ContentType="image/png"/>
  <Override PartName="/ppt/media/image19.png" ContentType="image/png"/>
  <Override PartName="/ppt/media/image45.png" ContentType="image/png"/>
  <Override PartName="/ppt/media/image20.png" ContentType="image/png"/>
  <Override PartName="/ppt/media/image46.png" ContentType="image/png"/>
  <Override PartName="/ppt/media/image21.png" ContentType="image/png"/>
  <Override PartName="/ppt/media/image47.png" ContentType="image/png"/>
  <Override PartName="/ppt/media/image22.png" ContentType="image/png"/>
  <Override PartName="/ppt/media/image48.png" ContentType="image/png"/>
  <Override PartName="/ppt/media/image23.png" ContentType="image/png"/>
  <Override PartName="/ppt/media/image49.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10.png" ContentType="image/png"/>
  <Override PartName="/ppt/media/image35.png" ContentType="image/png"/>
  <Override PartName="/ppt/media/image11.png" ContentType="image/png"/>
  <Override PartName="/ppt/media/image36.png" ContentType="image/png"/>
  <Override PartName="/ppt/media/image9.png" ContentType="image/png"/>
  <Override PartName="/ppt/media/image8.png" ContentType="image/png"/>
  <Override PartName="/ppt/media/image7.png" ContentType="image/png"/>
  <Override PartName="/ppt/media/image2.png" ContentType="image/png"/>
  <Override PartName="/ppt/media/image1.png" ContentType="image/png"/>
  <Override PartName="/ppt/media/image3.png" ContentType="image/png"/>
  <Override PartName="/ppt/media/image4.png" ContentType="image/png"/>
  <Override PartName="/ppt/media/image5.png" ContentType="image/png"/>
  <Override PartName="/ppt/media/image6.png" ContentType="image/png"/>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slideLayout15.xml" ContentType="application/vnd.openxmlformats-officedocument.presentationml.slideLayout+xml"/>
  <Override PartName="/ppt/slideLayouts/slideLayout39.xml" ContentType="application/vnd.openxmlformats-officedocument.presentationml.slideLayout+xml"/>
  <Override PartName="/ppt/slideLayouts/slideLayout14.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45.xml.rels" ContentType="application/vnd.openxmlformats-package.relationships+xml"/>
  <Override PartName="/ppt/slideLayouts/_rels/slideLayout44.xml.rels" ContentType="application/vnd.openxmlformats-package.relationships+xml"/>
  <Override PartName="/ppt/slideLayouts/_rels/slideLayout43.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48.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7.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32.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46.xml" ContentType="application/vnd.openxmlformats-officedocument.presentationml.slideLayout+xml"/>
  <Override PartName="/ppt/slideLayouts/slideLayout21.xml" ContentType="application/vnd.openxmlformats-officedocument.presentationml.slideLayout+xml"/>
  <Override PartName="/ppt/slideLayouts/slideLayout47.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44.xml" ContentType="application/vnd.openxmlformats-officedocument.presentationml.slideLayout+xml"/>
  <Override PartName="/ppt/slideLayouts/slideLayout8.xml" ContentType="application/vnd.openxmlformats-officedocument.presentationml.slideLayout+xml"/>
  <Override PartName="/ppt/slideLayouts/slideLayout43.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6.xml" ContentType="application/vnd.openxmlformats-officedocument.presentationml.slideLayout+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8.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2.xml" ContentType="application/vnd.openxmlformats-officedocument.presentationml.slide+xml"/>
  <Override PartName="/ppt/slides/slide45.xml" ContentType="application/vnd.openxmlformats-officedocument.presentationml.slide+xml"/>
  <Override PartName="/ppt/slides/slide20.xml" ContentType="application/vnd.openxmlformats-officedocument.presentationml.slide+xml"/>
  <Override PartName="/ppt/slides/slide46.xml" ContentType="application/vnd.openxmlformats-officedocument.presentationml.slide+xml"/>
  <Override PartName="/ppt/slides/slide21.xml" ContentType="application/vnd.openxmlformats-officedocument.presentationml.slide+xml"/>
  <Override PartName="/ppt/slides/slide47.xml" ContentType="application/vnd.openxmlformats-officedocument.presentationml.slide+xml"/>
  <Override PartName="/ppt/slides/slide22.xml" ContentType="application/vnd.openxmlformats-officedocument.presentationml.slide+xml"/>
  <Override PartName="/ppt/slides/slide48.xml" ContentType="application/vnd.openxmlformats-officedocument.presentationml.slide+xml"/>
  <Override PartName="/ppt/slides/slide23.xml" ContentType="application/vnd.openxmlformats-officedocument.presentationml.slide+xml"/>
  <Override PartName="/ppt/slides/slide49.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55.xml" ContentType="application/vnd.openxmlformats-officedocument.presentationml.slide+xml"/>
  <Override PartName="/ppt/slides/slide30.xml" ContentType="application/vnd.openxmlformats-officedocument.presentationml.slide+xml"/>
  <Override PartName="/ppt/slides/slide56.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35.xml" ContentType="application/vnd.openxmlformats-officedocument.presentationml.slide+xml"/>
  <Override PartName="/ppt/slides/slide11.xml" ContentType="application/vnd.openxmlformats-officedocument.presentationml.slide+xml"/>
  <Override PartName="/ppt/slides/slide36.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3.xml" ContentType="application/vnd.openxmlformats-officedocument.presentationml.slide+xml"/>
  <Override PartName="/ppt/slides/_rels/slide56.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53.xml.rels" ContentType="application/vnd.openxmlformats-package.relationships+xml"/>
  <Override PartName="/ppt/slides/_rels/slide52.xml.rels" ContentType="application/vnd.openxmlformats-package.relationships+xml"/>
  <Override PartName="/ppt/slides/_rels/slide51.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48.xml.rels" ContentType="application/vnd.openxmlformats-package.relationships+xml"/>
  <Override PartName="/ppt/slides/_rels/slide44.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34.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3.xml.rels" ContentType="application/vnd.openxmlformats-package.relationships+xml"/>
  <Override PartName="/ppt/slides/_rels/slide3.xml.rels" ContentType="application/vnd.openxmlformats-package.relationships+xml"/>
  <Override PartName="/ppt/slides/_rels/slide45.xml.rels" ContentType="application/vnd.openxmlformats-package.relationships+xml"/>
  <Override PartName="/ppt/slides/_rels/slide4.xml.rels" ContentType="application/vnd.openxmlformats-package.relationships+xml"/>
  <Override PartName="/ppt/slides/_rels/slide35.xml.rels" ContentType="application/vnd.openxmlformats-package.relationships+xml"/>
  <Override PartName="/ppt/slides/_rels/slide5.xml.rels" ContentType="application/vnd.openxmlformats-package.relationships+xml"/>
  <Override PartName="/ppt/slides/_rels/slide36.xml.rels" ContentType="application/vnd.openxmlformats-package.relationships+xml"/>
  <Override PartName="/ppt/slides/_rels/slide6.xml.rels" ContentType="application/vnd.openxmlformats-package.relationships+xml"/>
  <Override PartName="/ppt/slides/_rels/slide17.xml.rels" ContentType="application/vnd.openxmlformats-package.relationships+xml"/>
  <Override PartName="/ppt/slides/_rels/slide46.xml.rels" ContentType="application/vnd.openxmlformats-package.relationships+xml"/>
  <Override PartName="/ppt/slides/_rels/slide18.xml.rels" ContentType="application/vnd.openxmlformats-package.relationships+xml"/>
  <Override PartName="/ppt/slides/_rels/slide47.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0.xml.rels" ContentType="application/vnd.openxmlformats-package.relationships+xml"/>
  <Override PartName="/ppt/slides/_rels/slide25.xml.rels" ContentType="application/vnd.openxmlformats-package.relationships+xml"/>
  <Override PartName="/ppt/slides/_rels/slide31.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32.xml.rels" ContentType="application/vnd.openxmlformats-package.relationships+xml"/>
  <Override PartName="/ppt/slides/_rels/slide28.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slide17.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9"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8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8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8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9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9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9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9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9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9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0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0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0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0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0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0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1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1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1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1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17"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1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2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2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2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2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2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3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3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3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3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3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3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4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4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4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4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4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4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4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4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5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5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77"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115"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1.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slideLayout" Target="../slideLayouts/slideLayout25.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25.xml"/>
</Relationships>
</file>

<file path=ppt/slides/_rels/slide35.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slideLayout" Target="../slideLayouts/slideLayout25.xml"/>
</Relationships>
</file>

<file path=ppt/slides/_rels/slide36.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slideLayout" Target="../slideLayouts/slideLayout25.xml"/>
</Relationships>
</file>

<file path=ppt/slides/_rels/slide37.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25.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25.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Layout" Target="../slideLayouts/slideLayout2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4.xml.rels><?xml version="1.0" encoding="UTF-8"?>
<Relationships xmlns="http://schemas.openxmlformats.org/package/2006/relationships"><Relationship Id="rId1" Type="http://schemas.openxmlformats.org/officeDocument/2006/relationships/hyperlink" Target="https://www.byteisland.com/54/" TargetMode="External"/><Relationship Id="rId2" Type="http://schemas.openxmlformats.org/officeDocument/2006/relationships/slideLayout" Target="../slideLayouts/slideLayout37.xml"/>
</Relationships>
</file>

<file path=ppt/slides/_rels/slide55.xml.rels><?xml version="1.0" encoding="UTF-8"?>
<Relationships xmlns="http://schemas.openxmlformats.org/package/2006/relationships"><Relationship Id="rId1" Type="http://schemas.openxmlformats.org/officeDocument/2006/relationships/hyperlink" Target="https://www.kernel.org/doc/html/latest/arm64/memory.html" TargetMode="External"/><Relationship Id="rId2" Type="http://schemas.openxmlformats.org/officeDocument/2006/relationships/hyperlink" Target="https://blog.csdn.net/yhb1047818384/article/details/112298996" TargetMode="External"/><Relationship Id="rId3" Type="http://schemas.openxmlformats.org/officeDocument/2006/relationships/slideLayout" Target="../slideLayouts/slideLayout37.xml"/>
</Relationships>
</file>

<file path=ppt/slides/_rels/slide56.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CustomShape 1"/>
          <p:cNvSpPr/>
          <p:nvPr/>
        </p:nvSpPr>
        <p:spPr>
          <a:xfrm>
            <a:off x="1523880" y="1122480"/>
            <a:ext cx="9134640" cy="2378160"/>
          </a:xfrm>
          <a:prstGeom prst="rect">
            <a:avLst/>
          </a:prstGeom>
          <a:noFill/>
          <a:ln>
            <a:noFill/>
          </a:ln>
        </p:spPr>
        <p:style>
          <a:lnRef idx="0"/>
          <a:fillRef idx="0"/>
          <a:effectRef idx="0"/>
          <a:fontRef idx="minor"/>
        </p:style>
        <p:txBody>
          <a:bodyPr lIns="90000" rIns="90000" tIns="45000" bIns="45000" anchor="b"/>
          <a:p>
            <a:pPr algn="ctr">
              <a:lnSpc>
                <a:spcPct val="90000"/>
              </a:lnSpc>
            </a:pPr>
            <a:r>
              <a:rPr b="1" lang="en-US" sz="6000" spc="-1" strike="noStrike">
                <a:solidFill>
                  <a:srgbClr val="000000"/>
                </a:solidFill>
                <a:latin typeface="等线 Light"/>
                <a:ea typeface="DejaVu Sans"/>
              </a:rPr>
              <a:t>Linux</a:t>
            </a:r>
            <a:r>
              <a:rPr b="1" lang="en-US" sz="6000" spc="-1" strike="noStrike">
                <a:solidFill>
                  <a:srgbClr val="000000"/>
                </a:solidFill>
                <a:latin typeface="等线 Light"/>
                <a:ea typeface="DejaVu Sans"/>
              </a:rPr>
              <a:t>内核讨论</a:t>
            </a:r>
            <a:endParaRPr b="0" lang="en-US" sz="6000" spc="-1" strike="noStrike">
              <a:latin typeface="Arial"/>
            </a:endParaRPr>
          </a:p>
        </p:txBody>
      </p:sp>
      <p:sp>
        <p:nvSpPr>
          <p:cNvPr id="153" name="CustomShape 2"/>
          <p:cNvSpPr/>
          <p:nvPr/>
        </p:nvSpPr>
        <p:spPr>
          <a:xfrm>
            <a:off x="1523880" y="3602160"/>
            <a:ext cx="9134640" cy="1646280"/>
          </a:xfrm>
          <a:prstGeom prst="rect">
            <a:avLst/>
          </a:prstGeom>
          <a:noFill/>
          <a:ln>
            <a:noFill/>
          </a:ln>
        </p:spPr>
        <p:style>
          <a:lnRef idx="0"/>
          <a:fillRef idx="0"/>
          <a:effectRef idx="0"/>
          <a:fontRef idx="minor"/>
        </p:style>
      </p:sp>
      <p:sp>
        <p:nvSpPr>
          <p:cNvPr id="154" name="CustomShape 3"/>
          <p:cNvSpPr/>
          <p:nvPr/>
        </p:nvSpPr>
        <p:spPr>
          <a:xfrm>
            <a:off x="5179320" y="3727080"/>
            <a:ext cx="1824120" cy="6346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800" spc="-1" strike="noStrike">
                <a:solidFill>
                  <a:srgbClr val="000000"/>
                </a:solidFill>
                <a:latin typeface="Arial"/>
                <a:ea typeface="DejaVu Sans"/>
              </a:rPr>
              <a:t>王 姚</a:t>
            </a:r>
            <a:endParaRPr b="0" lang="en-US" sz="1800" spc="-1" strike="noStrike">
              <a:latin typeface="Arial"/>
            </a:endParaRPr>
          </a:p>
          <a:p>
            <a:pPr algn="ctr">
              <a:lnSpc>
                <a:spcPct val="100000"/>
              </a:lnSpc>
            </a:pPr>
            <a:r>
              <a:rPr b="0" lang="en-US" sz="1800" spc="-1" strike="noStrike">
                <a:solidFill>
                  <a:srgbClr val="000000"/>
                </a:solidFill>
                <a:latin typeface="Arial"/>
                <a:ea typeface="DejaVu Sans"/>
              </a:rPr>
              <a:t>21-08-24</a:t>
            </a:r>
            <a:endParaRPr b="0" lang="en-US" sz="18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CustomShape 1"/>
          <p:cNvSpPr/>
          <p:nvPr/>
        </p:nvSpPr>
        <p:spPr>
          <a:xfrm>
            <a:off x="275400" y="0"/>
            <a:ext cx="10506240" cy="1316160"/>
          </a:xfrm>
          <a:prstGeom prst="rect">
            <a:avLst/>
          </a:prstGeom>
          <a:noFill/>
          <a:ln>
            <a:noFill/>
          </a:ln>
        </p:spPr>
        <p:style>
          <a:lnRef idx="0"/>
          <a:fillRef idx="0"/>
          <a:effectRef idx="0"/>
          <a:fontRef idx="minor"/>
        </p:style>
        <p:txBody>
          <a:bodyPr lIns="90000" rIns="90000" tIns="45000" bIns="45000" anchor="ctr"/>
          <a:p>
            <a:pPr>
              <a:lnSpc>
                <a:spcPct val="90000"/>
              </a:lnSpc>
            </a:pPr>
            <a:r>
              <a:rPr b="0" lang="en-US" sz="4400" spc="-1" strike="noStrike">
                <a:solidFill>
                  <a:srgbClr val="000000"/>
                </a:solidFill>
                <a:latin typeface="等线 Light"/>
                <a:ea typeface="DejaVu Sans"/>
              </a:rPr>
              <a:t>软件中断，陷入内核：</a:t>
            </a:r>
            <a:r>
              <a:rPr b="0" lang="en-US" sz="4400" spc="-1" strike="noStrike">
                <a:solidFill>
                  <a:srgbClr val="000000"/>
                </a:solidFill>
                <a:latin typeface="等线 Light"/>
                <a:ea typeface="DejaVu Sans"/>
              </a:rPr>
              <a:t>Sys_Call </a:t>
            </a:r>
            <a:r>
              <a:rPr b="0" lang="en-US" sz="4400" spc="-1" strike="noStrike">
                <a:solidFill>
                  <a:srgbClr val="000000"/>
                </a:solidFill>
                <a:latin typeface="等线 Light"/>
                <a:ea typeface="DejaVu Sans"/>
              </a:rPr>
              <a:t>分发</a:t>
            </a:r>
            <a:endParaRPr b="0" lang="en-US" sz="4400" spc="-1" strike="noStrike">
              <a:latin typeface="Arial"/>
            </a:endParaRPr>
          </a:p>
        </p:txBody>
      </p:sp>
      <p:sp>
        <p:nvSpPr>
          <p:cNvPr id="213" name="CustomShape 2"/>
          <p:cNvSpPr/>
          <p:nvPr/>
        </p:nvSpPr>
        <p:spPr>
          <a:xfrm>
            <a:off x="548640" y="1097280"/>
            <a:ext cx="8861040" cy="3831840"/>
          </a:xfrm>
          <a:prstGeom prst="rect">
            <a:avLst/>
          </a:prstGeom>
          <a:noFill/>
          <a:ln>
            <a:noFill/>
          </a:ln>
        </p:spPr>
        <p:style>
          <a:lnRef idx="0"/>
          <a:fillRef idx="0"/>
          <a:effectRef idx="0"/>
          <a:fontRef idx="minor"/>
        </p:style>
        <p:txBody>
          <a:bodyPr lIns="90000" rIns="90000" tIns="45000" bIns="45000"/>
          <a:p>
            <a:pPr marL="216000" indent="-207360">
              <a:lnSpc>
                <a:spcPct val="100000"/>
              </a:lnSpc>
              <a:buClr>
                <a:srgbClr val="000000"/>
              </a:buClr>
              <a:buSzPct val="45000"/>
              <a:buFont typeface="Symbol"/>
              <a:buChar char=""/>
            </a:pPr>
            <a:r>
              <a:rPr b="0" lang="en-US" sz="2800" spc="-1" strike="noStrike">
                <a:solidFill>
                  <a:srgbClr val="000000"/>
                </a:solidFill>
                <a:latin typeface="等线"/>
                <a:ea typeface="DejaVu Sans"/>
              </a:rPr>
              <a:t>include/asm/unistd32.h</a:t>
            </a:r>
            <a:endParaRPr b="0" lang="en-US" sz="2800" spc="-1" strike="noStrike">
              <a:latin typeface="Arial"/>
            </a:endParaRPr>
          </a:p>
          <a:p>
            <a:pPr marL="216000" indent="-207360">
              <a:lnSpc>
                <a:spcPct val="100000"/>
              </a:lnSpc>
              <a:buClr>
                <a:srgbClr val="000000"/>
              </a:buClr>
              <a:buSzPct val="45000"/>
              <a:buFont typeface="Symbol"/>
              <a:buChar char=""/>
            </a:pPr>
            <a:r>
              <a:rPr b="0" lang="en-US" sz="2800" spc="-1" strike="noStrike">
                <a:solidFill>
                  <a:srgbClr val="000000"/>
                </a:solidFill>
                <a:latin typeface="等线"/>
                <a:ea typeface="DejaVu Sans"/>
              </a:rPr>
              <a:t>include/uapi/asm-generic/unistd.h</a:t>
            </a:r>
            <a:endParaRPr b="0" lang="en-US" sz="2800" spc="-1" strike="noStrike">
              <a:latin typeface="Arial"/>
            </a:endParaRPr>
          </a:p>
          <a:p>
            <a:pPr>
              <a:lnSpc>
                <a:spcPct val="100000"/>
              </a:lnSpc>
            </a:pPr>
            <a:endParaRPr b="0" lang="en-US" sz="2800" spc="-1" strike="noStrike">
              <a:latin typeface="Arial"/>
            </a:endParaRPr>
          </a:p>
        </p:txBody>
      </p:sp>
      <p:pic>
        <p:nvPicPr>
          <p:cNvPr id="214" name="图片 152" descr=""/>
          <p:cNvPicPr/>
          <p:nvPr/>
        </p:nvPicPr>
        <p:blipFill>
          <a:blip r:embed="rId1"/>
          <a:stretch/>
        </p:blipFill>
        <p:spPr>
          <a:xfrm>
            <a:off x="274320" y="2194560"/>
            <a:ext cx="5027400" cy="2865600"/>
          </a:xfrm>
          <a:prstGeom prst="rect">
            <a:avLst/>
          </a:prstGeom>
          <a:ln>
            <a:noFill/>
          </a:ln>
        </p:spPr>
      </p:pic>
      <p:sp>
        <p:nvSpPr>
          <p:cNvPr id="215" name="CustomShape 3"/>
          <p:cNvSpPr/>
          <p:nvPr/>
        </p:nvSpPr>
        <p:spPr>
          <a:xfrm>
            <a:off x="604800" y="4173480"/>
            <a:ext cx="4258800" cy="216360"/>
          </a:xfrm>
          <a:prstGeom prst="rect">
            <a:avLst/>
          </a:prstGeom>
          <a:noFill/>
          <a:ln w="18360">
            <a:solidFill>
              <a:srgbClr val="cc0000"/>
            </a:solidFill>
            <a:round/>
          </a:ln>
        </p:spPr>
        <p:style>
          <a:lnRef idx="0"/>
          <a:fillRef idx="0"/>
          <a:effectRef idx="0"/>
          <a:fontRef idx="minor"/>
        </p:style>
      </p:sp>
      <p:sp>
        <p:nvSpPr>
          <p:cNvPr id="216" name="Line 4"/>
          <p:cNvSpPr/>
          <p:nvPr/>
        </p:nvSpPr>
        <p:spPr>
          <a:xfrm>
            <a:off x="463680" y="2890080"/>
            <a:ext cx="4389120" cy="360"/>
          </a:xfrm>
          <a:prstGeom prst="line">
            <a:avLst/>
          </a:prstGeom>
          <a:ln w="18360">
            <a:solidFill>
              <a:srgbClr val="ff3333"/>
            </a:solidFill>
            <a:round/>
          </a:ln>
        </p:spPr>
        <p:style>
          <a:lnRef idx="0"/>
          <a:fillRef idx="0"/>
          <a:effectRef idx="0"/>
          <a:fontRef idx="minor"/>
        </p:style>
      </p:sp>
      <p:pic>
        <p:nvPicPr>
          <p:cNvPr id="217" name="图片 155" descr=""/>
          <p:cNvPicPr/>
          <p:nvPr/>
        </p:nvPicPr>
        <p:blipFill>
          <a:blip r:embed="rId2"/>
          <a:stretch/>
        </p:blipFill>
        <p:spPr>
          <a:xfrm>
            <a:off x="5358600" y="2103120"/>
            <a:ext cx="3417840" cy="3373560"/>
          </a:xfrm>
          <a:prstGeom prst="rect">
            <a:avLst/>
          </a:prstGeom>
          <a:ln>
            <a:noFill/>
          </a:ln>
        </p:spPr>
      </p:pic>
      <p:pic>
        <p:nvPicPr>
          <p:cNvPr id="218" name="图片 156" descr=""/>
          <p:cNvPicPr/>
          <p:nvPr/>
        </p:nvPicPr>
        <p:blipFill>
          <a:blip r:embed="rId3"/>
          <a:stretch/>
        </p:blipFill>
        <p:spPr>
          <a:xfrm>
            <a:off x="8369280" y="732240"/>
            <a:ext cx="3510720" cy="2826720"/>
          </a:xfrm>
          <a:prstGeom prst="rect">
            <a:avLst/>
          </a:prstGeom>
          <a:ln>
            <a:noFill/>
          </a:ln>
        </p:spPr>
      </p:pic>
      <p:sp>
        <p:nvSpPr>
          <p:cNvPr id="219" name="Line 5"/>
          <p:cNvSpPr/>
          <p:nvPr/>
        </p:nvSpPr>
        <p:spPr>
          <a:xfrm>
            <a:off x="5358600" y="2723760"/>
            <a:ext cx="1828800" cy="360"/>
          </a:xfrm>
          <a:prstGeom prst="line">
            <a:avLst/>
          </a:prstGeom>
          <a:ln w="18360">
            <a:solidFill>
              <a:srgbClr val="ff3333"/>
            </a:solidFill>
            <a:round/>
          </a:ln>
        </p:spPr>
        <p:style>
          <a:lnRef idx="0"/>
          <a:fillRef idx="0"/>
          <a:effectRef idx="0"/>
          <a:fontRef idx="minor"/>
        </p:style>
      </p:sp>
      <p:sp>
        <p:nvSpPr>
          <p:cNvPr id="220" name="Line 6"/>
          <p:cNvSpPr/>
          <p:nvPr/>
        </p:nvSpPr>
        <p:spPr>
          <a:xfrm>
            <a:off x="5358600" y="2939760"/>
            <a:ext cx="1828800" cy="360"/>
          </a:xfrm>
          <a:prstGeom prst="line">
            <a:avLst/>
          </a:prstGeom>
          <a:ln w="18360">
            <a:solidFill>
              <a:srgbClr val="ff3333"/>
            </a:solidFill>
            <a:round/>
          </a:ln>
        </p:spPr>
        <p:style>
          <a:lnRef idx="0"/>
          <a:fillRef idx="0"/>
          <a:effectRef idx="0"/>
          <a:fontRef idx="minor"/>
        </p:style>
      </p:sp>
      <p:pic>
        <p:nvPicPr>
          <p:cNvPr id="221" name="图片 159" descr=""/>
          <p:cNvPicPr/>
          <p:nvPr/>
        </p:nvPicPr>
        <p:blipFill>
          <a:blip r:embed="rId4"/>
          <a:stretch/>
        </p:blipFill>
        <p:spPr>
          <a:xfrm>
            <a:off x="8852400" y="5844240"/>
            <a:ext cx="2895840" cy="1006560"/>
          </a:xfrm>
          <a:prstGeom prst="rect">
            <a:avLst/>
          </a:prstGeom>
          <a:ln>
            <a:noFill/>
          </a:ln>
        </p:spPr>
      </p:pic>
      <p:pic>
        <p:nvPicPr>
          <p:cNvPr id="222" name="图片 160" descr=""/>
          <p:cNvPicPr/>
          <p:nvPr/>
        </p:nvPicPr>
        <p:blipFill>
          <a:blip r:embed="rId5"/>
          <a:stretch/>
        </p:blipFill>
        <p:spPr>
          <a:xfrm>
            <a:off x="8852400" y="3650040"/>
            <a:ext cx="3301920" cy="2194920"/>
          </a:xfrm>
          <a:prstGeom prst="rect">
            <a:avLst/>
          </a:prstGeom>
          <a:ln>
            <a:noFill/>
          </a:ln>
        </p:spPr>
      </p:pic>
      <p:sp>
        <p:nvSpPr>
          <p:cNvPr id="223" name="CustomShape 7"/>
          <p:cNvSpPr/>
          <p:nvPr/>
        </p:nvSpPr>
        <p:spPr>
          <a:xfrm>
            <a:off x="5303520" y="5760360"/>
            <a:ext cx="4747680" cy="118188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Arial"/>
                <a:ea typeface="DejaVu Sans"/>
              </a:rPr>
              <a:t>sys_call_table</a:t>
            </a:r>
            <a:endParaRPr b="0" lang="en-US" sz="1800" spc="-1" strike="noStrike">
              <a:latin typeface="Arial"/>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CustomShape 1"/>
          <p:cNvSpPr/>
          <p:nvPr/>
        </p:nvSpPr>
        <p:spPr>
          <a:xfrm>
            <a:off x="275400" y="0"/>
            <a:ext cx="10506240" cy="1316160"/>
          </a:xfrm>
          <a:prstGeom prst="rect">
            <a:avLst/>
          </a:prstGeom>
          <a:noFill/>
          <a:ln>
            <a:noFill/>
          </a:ln>
        </p:spPr>
        <p:style>
          <a:lnRef idx="0"/>
          <a:fillRef idx="0"/>
          <a:effectRef idx="0"/>
          <a:fontRef idx="minor"/>
        </p:style>
        <p:txBody>
          <a:bodyPr lIns="90000" rIns="90000" tIns="45000" bIns="45000" anchor="ctr"/>
          <a:p>
            <a:pPr>
              <a:lnSpc>
                <a:spcPct val="90000"/>
              </a:lnSpc>
            </a:pPr>
            <a:r>
              <a:rPr b="0" lang="en-US" sz="4400" spc="-1" strike="noStrike">
                <a:solidFill>
                  <a:srgbClr val="000000"/>
                </a:solidFill>
                <a:latin typeface="等线 Light"/>
                <a:ea typeface="DejaVu Sans"/>
              </a:rPr>
              <a:t>问题</a:t>
            </a:r>
            <a:endParaRPr b="0" lang="en-US" sz="4400" spc="-1" strike="noStrike">
              <a:latin typeface="Arial"/>
            </a:endParaRPr>
          </a:p>
        </p:txBody>
      </p:sp>
      <p:sp>
        <p:nvSpPr>
          <p:cNvPr id="225" name="CustomShape 2"/>
          <p:cNvSpPr/>
          <p:nvPr/>
        </p:nvSpPr>
        <p:spPr>
          <a:xfrm>
            <a:off x="548640" y="1097280"/>
            <a:ext cx="11331360" cy="3831840"/>
          </a:xfrm>
          <a:prstGeom prst="rect">
            <a:avLst/>
          </a:prstGeom>
          <a:noFill/>
          <a:ln>
            <a:noFill/>
          </a:ln>
        </p:spPr>
        <p:style>
          <a:lnRef idx="0"/>
          <a:fillRef idx="0"/>
          <a:effectRef idx="0"/>
          <a:fontRef idx="minor"/>
        </p:style>
        <p:txBody>
          <a:bodyPr lIns="90000" rIns="90000" tIns="45000" bIns="45000"/>
          <a:p>
            <a:pPr marL="216000" indent="-207360">
              <a:lnSpc>
                <a:spcPct val="100000"/>
              </a:lnSpc>
              <a:buClr>
                <a:srgbClr val="000000"/>
              </a:buClr>
              <a:buSzPct val="45000"/>
              <a:buFont typeface="Wingdings" charset="2"/>
              <a:buChar char=""/>
            </a:pPr>
            <a:r>
              <a:rPr b="0" lang="en-US" sz="2800" spc="-1" strike="noStrike">
                <a:solidFill>
                  <a:srgbClr val="000000"/>
                </a:solidFill>
                <a:latin typeface="等线"/>
                <a:ea typeface="Noto Sans CJK SC"/>
              </a:rPr>
              <a:t>  </a:t>
            </a:r>
            <a:r>
              <a:rPr b="0" lang="en-US" sz="2800" spc="-1" strike="noStrike">
                <a:solidFill>
                  <a:srgbClr val="000000"/>
                </a:solidFill>
                <a:latin typeface="等线"/>
                <a:ea typeface="Noto Sans CJK SC"/>
              </a:rPr>
              <a:t>软件中断进入内核后，</a:t>
            </a:r>
            <a:r>
              <a:rPr b="0" lang="en-US" sz="2800" spc="-1" strike="noStrike">
                <a:solidFill>
                  <a:srgbClr val="000000"/>
                </a:solidFill>
                <a:latin typeface="等线"/>
                <a:ea typeface="DejaVu Sans"/>
              </a:rPr>
              <a:t>如果发生了</a:t>
            </a:r>
            <a:r>
              <a:rPr b="0" lang="en-US" sz="2800" spc="-1" strike="noStrike">
                <a:solidFill>
                  <a:srgbClr val="000000"/>
                </a:solidFill>
                <a:latin typeface="等线"/>
                <a:ea typeface="DejaVu Sans"/>
              </a:rPr>
              <a:t>Schedule, </a:t>
            </a:r>
            <a:r>
              <a:rPr b="1" lang="en-US" sz="2800" spc="-1" strike="noStrike">
                <a:solidFill>
                  <a:srgbClr val="000000"/>
                </a:solidFill>
                <a:latin typeface="等线"/>
                <a:ea typeface="DejaVu Sans"/>
              </a:rPr>
              <a:t>调度到了新的</a:t>
            </a:r>
            <a:r>
              <a:rPr b="1" lang="en-US" sz="2800" spc="-1" strike="noStrike">
                <a:solidFill>
                  <a:srgbClr val="000000"/>
                </a:solidFill>
                <a:latin typeface="等线"/>
                <a:ea typeface="DejaVu Sans"/>
              </a:rPr>
              <a:t>Task</a:t>
            </a:r>
            <a:r>
              <a:rPr b="0" lang="en-US" sz="2800" spc="-1" strike="noStrike">
                <a:solidFill>
                  <a:srgbClr val="000000"/>
                </a:solidFill>
                <a:latin typeface="等线"/>
                <a:ea typeface="DejaVu Sans"/>
              </a:rPr>
              <a:t>，</a:t>
            </a:r>
            <a:r>
              <a:rPr b="0" lang="en-US" sz="2800" spc="-1" strike="noStrike">
                <a:solidFill>
                  <a:srgbClr val="000000"/>
                </a:solidFill>
                <a:latin typeface="等线"/>
                <a:ea typeface="DejaVu Sans"/>
              </a:rPr>
              <a:t>kernel_entry</a:t>
            </a:r>
            <a:r>
              <a:rPr b="0" lang="en-US" sz="2800" spc="-1" strike="noStrike">
                <a:solidFill>
                  <a:srgbClr val="000000"/>
                </a:solidFill>
                <a:latin typeface="等线"/>
                <a:ea typeface="DejaVu Sans"/>
              </a:rPr>
              <a:t>时保存在</a:t>
            </a:r>
            <a:r>
              <a:rPr b="1" lang="en-US" sz="2800" spc="-1" strike="noStrike">
                <a:solidFill>
                  <a:srgbClr val="000000"/>
                </a:solidFill>
                <a:latin typeface="等线"/>
                <a:ea typeface="DejaVu Sans"/>
              </a:rPr>
              <a:t>EL1</a:t>
            </a:r>
            <a:r>
              <a:rPr b="1" lang="en-US" sz="2800" spc="-1" strike="noStrike">
                <a:solidFill>
                  <a:srgbClr val="000000"/>
                </a:solidFill>
                <a:latin typeface="等线"/>
                <a:ea typeface="DejaVu Sans"/>
              </a:rPr>
              <a:t>栈中的用户</a:t>
            </a:r>
            <a:r>
              <a:rPr b="1" lang="en-US" sz="2800" spc="-1" strike="noStrike">
                <a:solidFill>
                  <a:srgbClr val="000000"/>
                </a:solidFill>
                <a:latin typeface="等线"/>
                <a:ea typeface="DejaVu Sans"/>
              </a:rPr>
              <a:t>Task</a:t>
            </a:r>
            <a:r>
              <a:rPr b="1" lang="en-US" sz="2800" spc="-1" strike="noStrike">
                <a:solidFill>
                  <a:srgbClr val="000000"/>
                </a:solidFill>
                <a:latin typeface="等线"/>
                <a:ea typeface="DejaVu Sans"/>
              </a:rPr>
              <a:t>的上下文</a:t>
            </a:r>
            <a:r>
              <a:rPr b="0" lang="en-US" sz="2800" spc="-1" strike="noStrike">
                <a:solidFill>
                  <a:srgbClr val="000000"/>
                </a:solidFill>
                <a:latin typeface="等线"/>
                <a:ea typeface="DejaVu Sans"/>
              </a:rPr>
              <a:t>还有用吗？</a:t>
            </a:r>
            <a:br/>
            <a:r>
              <a:rPr b="0" lang="en-US" sz="2800" spc="-1" strike="noStrike">
                <a:solidFill>
                  <a:srgbClr val="000000"/>
                </a:solidFill>
                <a:latin typeface="等线"/>
                <a:ea typeface="DejaVu Sans"/>
              </a:rPr>
              <a:t>提示： </a:t>
            </a:r>
            <a:r>
              <a:rPr b="0" lang="en-US" sz="2800" spc="-1" strike="noStrike">
                <a:solidFill>
                  <a:srgbClr val="000000"/>
                </a:solidFill>
                <a:latin typeface="等线"/>
                <a:ea typeface="DejaVu Sans"/>
              </a:rPr>
              <a:t>switch_to , cpu_switch_to  ,  </a:t>
            </a:r>
            <a:r>
              <a:rPr b="0" lang="en-US" sz="2800" spc="-1" strike="noStrike">
                <a:solidFill>
                  <a:srgbClr val="000000"/>
                </a:solidFill>
                <a:latin typeface="等线"/>
                <a:ea typeface="DejaVu Sans"/>
              </a:rPr>
              <a:t>进程上下文切换</a:t>
            </a: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p:txBody>
      </p:sp>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CustomShape 1"/>
          <p:cNvSpPr/>
          <p:nvPr/>
        </p:nvSpPr>
        <p:spPr>
          <a:xfrm>
            <a:off x="274320" y="0"/>
            <a:ext cx="10506240" cy="1316160"/>
          </a:xfrm>
          <a:prstGeom prst="rect">
            <a:avLst/>
          </a:prstGeom>
          <a:noFill/>
          <a:ln>
            <a:noFill/>
          </a:ln>
        </p:spPr>
        <p:style>
          <a:lnRef idx="0"/>
          <a:fillRef idx="0"/>
          <a:effectRef idx="0"/>
          <a:fontRef idx="minor"/>
        </p:style>
        <p:txBody>
          <a:bodyPr lIns="90000" rIns="90000" tIns="45000" bIns="45000" anchor="ctr"/>
          <a:p>
            <a:pPr>
              <a:lnSpc>
                <a:spcPct val="90000"/>
              </a:lnSpc>
            </a:pPr>
            <a:r>
              <a:rPr b="0" lang="en-US" sz="4400" spc="-1" strike="noStrike">
                <a:solidFill>
                  <a:srgbClr val="000000"/>
                </a:solidFill>
                <a:latin typeface="等线 Light"/>
                <a:ea typeface="DejaVu Sans"/>
              </a:rPr>
              <a:t>数据传递</a:t>
            </a:r>
            <a:endParaRPr b="0" lang="en-US" sz="4400" spc="-1" strike="noStrike">
              <a:latin typeface="Arial"/>
            </a:endParaRPr>
          </a:p>
        </p:txBody>
      </p:sp>
      <p:pic>
        <p:nvPicPr>
          <p:cNvPr id="227" name="图片 165" descr=""/>
          <p:cNvPicPr/>
          <p:nvPr/>
        </p:nvPicPr>
        <p:blipFill>
          <a:blip r:embed="rId1"/>
          <a:stretch/>
        </p:blipFill>
        <p:spPr>
          <a:xfrm>
            <a:off x="4572000" y="2698200"/>
            <a:ext cx="6573960" cy="3878280"/>
          </a:xfrm>
          <a:prstGeom prst="rect">
            <a:avLst/>
          </a:prstGeom>
          <a:ln>
            <a:noFill/>
          </a:ln>
        </p:spPr>
      </p:pic>
      <p:sp>
        <p:nvSpPr>
          <p:cNvPr id="228" name="CustomShape 2"/>
          <p:cNvSpPr/>
          <p:nvPr/>
        </p:nvSpPr>
        <p:spPr>
          <a:xfrm>
            <a:off x="274680" y="1116720"/>
            <a:ext cx="6484680" cy="339120"/>
          </a:xfrm>
          <a:prstGeom prst="rect">
            <a:avLst/>
          </a:prstGeom>
          <a:noFill/>
          <a:ln>
            <a:noFill/>
          </a:ln>
        </p:spPr>
        <p:style>
          <a:lnRef idx="0"/>
          <a:fillRef idx="0"/>
          <a:effectRef idx="0"/>
          <a:fontRef idx="minor"/>
        </p:style>
        <p:txBody>
          <a:bodyPr lIns="90000" rIns="90000" tIns="45000" bIns="45000"/>
          <a:p>
            <a:pPr marL="216000" indent="-208800">
              <a:lnSpc>
                <a:spcPct val="100000"/>
              </a:lnSpc>
              <a:buClr>
                <a:srgbClr val="000000"/>
              </a:buClr>
              <a:buSzPct val="45000"/>
              <a:buFont typeface="Wingdings" charset="2"/>
              <a:buChar char=""/>
            </a:pPr>
            <a:r>
              <a:rPr b="1" lang="en-US" sz="1800" spc="-1" strike="noStrike">
                <a:solidFill>
                  <a:srgbClr val="000000"/>
                </a:solidFill>
                <a:latin typeface="Arial"/>
                <a:ea typeface="DejaVu Sans"/>
              </a:rPr>
              <a:t>权限校验</a:t>
            </a:r>
            <a:endParaRPr b="0" lang="en-US" sz="1800" spc="-1" strike="noStrike">
              <a:latin typeface="Arial"/>
            </a:endParaRPr>
          </a:p>
          <a:p>
            <a:pPr marL="216000" indent="-208800">
              <a:lnSpc>
                <a:spcPct val="100000"/>
              </a:lnSpc>
              <a:buClr>
                <a:srgbClr val="000000"/>
              </a:buClr>
              <a:buSzPct val="45000"/>
              <a:buFont typeface="Wingdings" charset="2"/>
              <a:buChar char=""/>
            </a:pPr>
            <a:r>
              <a:rPr b="1" lang="en-US" sz="1800" spc="-1" strike="noStrike">
                <a:solidFill>
                  <a:srgbClr val="000000"/>
                </a:solidFill>
                <a:latin typeface="Arial"/>
                <a:ea typeface="DejaVu Sans"/>
              </a:rPr>
              <a:t>参数验证</a:t>
            </a:r>
            <a:endParaRPr b="0" lang="en-US" sz="1800" spc="-1" strike="noStrike">
              <a:latin typeface="Arial"/>
            </a:endParaRPr>
          </a:p>
          <a:p>
            <a:pPr marL="216000" indent="-208800">
              <a:lnSpc>
                <a:spcPct val="100000"/>
              </a:lnSpc>
              <a:buClr>
                <a:srgbClr val="000000"/>
              </a:buClr>
              <a:buSzPct val="45000"/>
              <a:buFont typeface="Wingdings" charset="2"/>
              <a:buChar char=""/>
            </a:pPr>
            <a:r>
              <a:rPr b="1" lang="en-US" sz="1800" spc="-1" strike="noStrike">
                <a:solidFill>
                  <a:srgbClr val="000000"/>
                </a:solidFill>
                <a:latin typeface="Arial"/>
                <a:ea typeface="DejaVu Sans"/>
              </a:rPr>
              <a:t>寄存器数据传递：</a:t>
            </a:r>
            <a:endParaRPr b="0" lang="en-US"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glibc-2.23/sysdeps/unix/sysv/linux/aarch64/sysdep.h</a:t>
            </a:r>
            <a:endParaRPr b="0" lang="en-US" sz="1800" spc="-1" strike="noStrike">
              <a:latin typeface="Arial"/>
            </a:endParaRPr>
          </a:p>
          <a:p>
            <a:pPr>
              <a:lnSpc>
                <a:spcPct val="100000"/>
              </a:lnSpc>
            </a:pPr>
            <a:endParaRPr b="0" lang="en-US" sz="1800" spc="-1" strike="noStrike">
              <a:latin typeface="Arial"/>
            </a:endParaRPr>
          </a:p>
          <a:p>
            <a:pPr marL="216000" indent="-208800">
              <a:lnSpc>
                <a:spcPct val="100000"/>
              </a:lnSpc>
              <a:buClr>
                <a:srgbClr val="000000"/>
              </a:buClr>
              <a:buSzPct val="45000"/>
              <a:buFont typeface="Wingdings" charset="2"/>
              <a:buChar char=""/>
            </a:pPr>
            <a:r>
              <a:rPr b="1" lang="en-US" sz="1800" spc="-1" strike="noStrike">
                <a:solidFill>
                  <a:srgbClr val="000000"/>
                </a:solidFill>
                <a:latin typeface="Arial"/>
                <a:ea typeface="DejaVu Sans"/>
              </a:rPr>
              <a:t>copy_from_user(), copy_to_user()</a:t>
            </a:r>
            <a:endParaRPr b="0" lang="en-US" sz="1800" spc="-1" strike="noStrike">
              <a:latin typeface="Arial"/>
            </a:endParaRPr>
          </a:p>
        </p:txBody>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CustomShape 1"/>
          <p:cNvSpPr/>
          <p:nvPr/>
        </p:nvSpPr>
        <p:spPr>
          <a:xfrm>
            <a:off x="609480" y="273600"/>
            <a:ext cx="10967760" cy="1140120"/>
          </a:xfrm>
          <a:prstGeom prst="rect">
            <a:avLst/>
          </a:prstGeom>
          <a:noFill/>
          <a:ln>
            <a:noFill/>
          </a:ln>
        </p:spPr>
        <p:style>
          <a:lnRef idx="0"/>
          <a:fillRef idx="0"/>
          <a:effectRef idx="0"/>
          <a:fontRef idx="minor"/>
        </p:style>
        <p:txBody>
          <a:bodyPr lIns="0" rIns="0" tIns="0" bIns="0" anchor="ctr"/>
          <a:p>
            <a:pPr>
              <a:lnSpc>
                <a:spcPct val="90000"/>
              </a:lnSpc>
            </a:pPr>
            <a:r>
              <a:rPr b="0" lang="en-US" sz="4400" spc="-1" strike="noStrike">
                <a:solidFill>
                  <a:srgbClr val="000000"/>
                </a:solidFill>
                <a:latin typeface="Arial"/>
                <a:ea typeface="DejaVu Sans"/>
              </a:rPr>
              <a:t>目录</a:t>
            </a:r>
            <a:endParaRPr b="0" lang="en-US" sz="4400" spc="-1" strike="noStrike">
              <a:latin typeface="Arial"/>
            </a:endParaRPr>
          </a:p>
        </p:txBody>
      </p:sp>
      <p:sp>
        <p:nvSpPr>
          <p:cNvPr id="230" name="CustomShape 2"/>
          <p:cNvSpPr/>
          <p:nvPr/>
        </p:nvSpPr>
        <p:spPr>
          <a:xfrm>
            <a:off x="609480" y="1604520"/>
            <a:ext cx="10967760" cy="4861800"/>
          </a:xfrm>
          <a:prstGeom prst="rect">
            <a:avLst/>
          </a:prstGeom>
          <a:noFill/>
          <a:ln>
            <a:noFill/>
          </a:ln>
        </p:spPr>
        <p:style>
          <a:lnRef idx="0"/>
          <a:fillRef idx="0"/>
          <a:effectRef idx="0"/>
          <a:fontRef idx="minor"/>
        </p:style>
        <p:txBody>
          <a:bodyPr lIns="0" rIns="0" tIns="0" bIns="0">
            <a:normAutofit/>
          </a:bodyPr>
          <a:p>
            <a:pPr marL="228600" indent="-223920">
              <a:lnSpc>
                <a:spcPct val="90000"/>
              </a:lnSpc>
              <a:spcBef>
                <a:spcPts val="1001"/>
              </a:spcBef>
              <a:buClr>
                <a:srgbClr val="000000"/>
              </a:buClr>
              <a:buFont typeface="Arial"/>
              <a:buChar char="•"/>
            </a:pPr>
            <a:r>
              <a:rPr b="1" lang="en-US" sz="3200" spc="-1" strike="noStrike">
                <a:solidFill>
                  <a:srgbClr val="000000"/>
                </a:solidFill>
                <a:latin typeface="Arial"/>
                <a:ea typeface="DejaVu Sans"/>
              </a:rPr>
              <a:t>核心机制：</a:t>
            </a:r>
            <a:endParaRPr b="0" lang="en-US" sz="32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c00000"/>
                </a:solidFill>
                <a:latin typeface="Arial"/>
                <a:ea typeface="DejaVu Sans"/>
              </a:rPr>
              <a:t>	</a:t>
            </a:r>
            <a:r>
              <a:rPr b="1" lang="en-US" sz="2800" spc="-1" strike="noStrike">
                <a:solidFill>
                  <a:srgbClr val="000000"/>
                </a:solidFill>
                <a:latin typeface="Arial"/>
                <a:ea typeface="DejaVu Sans"/>
              </a:rPr>
              <a:t>系统调用                    </a:t>
            </a:r>
            <a:r>
              <a:rPr b="0" lang="en-US" sz="2800" spc="-1" strike="noStrike">
                <a:solidFill>
                  <a:srgbClr val="000000"/>
                </a:solidFill>
                <a:latin typeface="Arial"/>
                <a:ea typeface="DejaVu Sans"/>
              </a:rPr>
              <a:t>（从北向进入内核）</a:t>
            </a:r>
            <a:endParaRPr b="0" lang="en-US" sz="28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c00000"/>
                </a:solidFill>
                <a:latin typeface="Arial"/>
                <a:ea typeface="DejaVu Sans"/>
              </a:rPr>
              <a:t>Task</a:t>
            </a:r>
            <a:r>
              <a:rPr b="1" lang="en-US" sz="2800" spc="-1" strike="noStrike">
                <a:solidFill>
                  <a:srgbClr val="c00000"/>
                </a:solidFill>
                <a:latin typeface="Arial"/>
                <a:ea typeface="DejaVu Sans"/>
              </a:rPr>
              <a:t>管理 </a:t>
            </a:r>
            <a:r>
              <a:rPr b="0" lang="en-US" sz="2800" spc="-1" strike="noStrike">
                <a:solidFill>
                  <a:srgbClr val="c00000"/>
                </a:solidFill>
                <a:latin typeface="Arial"/>
                <a:ea typeface="DejaVu Sans"/>
              </a:rPr>
              <a:t>                  （内核引擎的转动）</a:t>
            </a:r>
            <a:endParaRPr b="0" lang="en-US" sz="2800" spc="-1" strike="noStrike">
              <a:latin typeface="Arial"/>
            </a:endParaRPr>
          </a:p>
          <a:p>
            <a:pPr lvl="2" marL="1143000" indent="-223920">
              <a:lnSpc>
                <a:spcPct val="90000"/>
              </a:lnSpc>
              <a:spcBef>
                <a:spcPts val="499"/>
              </a:spcBef>
              <a:buClr>
                <a:srgbClr val="000000"/>
              </a:buClr>
              <a:buFont typeface="Aria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中断                           </a:t>
            </a:r>
            <a:r>
              <a:rPr b="0" lang="en-US" sz="2800" spc="-1" strike="noStrike">
                <a:solidFill>
                  <a:srgbClr val="000000"/>
                </a:solidFill>
                <a:latin typeface="Arial"/>
                <a:ea typeface="DejaVu Sans"/>
              </a:rPr>
              <a:t>（从南向进入内核）</a:t>
            </a:r>
            <a:endParaRPr b="0" lang="en-US" sz="2800" spc="-1" strike="noStrike">
              <a:latin typeface="Arial"/>
            </a:endParaRPr>
          </a:p>
          <a:p>
            <a:pPr lvl="2" marL="1143000" indent="-223920">
              <a:lnSpc>
                <a:spcPct val="90000"/>
              </a:lnSpc>
              <a:spcBef>
                <a:spcPts val="499"/>
              </a:spcBef>
              <a:buClr>
                <a:srgbClr val="000000"/>
              </a:buClr>
              <a:buFont typeface="Aria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设备、模块 </a:t>
            </a:r>
            <a:r>
              <a:rPr b="1" lang="en-US" sz="2800" spc="-1" strike="noStrike">
                <a:solidFill>
                  <a:srgbClr val="000000"/>
                </a:solidFill>
                <a:latin typeface="Arial"/>
                <a:ea typeface="DejaVu Sans"/>
              </a:rPr>
              <a:t>&amp; </a:t>
            </a:r>
            <a:r>
              <a:rPr b="1" lang="en-US" sz="2800" spc="-1" strike="noStrike">
                <a:solidFill>
                  <a:srgbClr val="000000"/>
                </a:solidFill>
                <a:latin typeface="Arial"/>
                <a:ea typeface="DejaVu Sans"/>
              </a:rPr>
              <a:t>驱动     </a:t>
            </a:r>
            <a:r>
              <a:rPr b="0" lang="en-US" sz="2800" spc="-1" strike="noStrike">
                <a:solidFill>
                  <a:srgbClr val="000000"/>
                </a:solidFill>
                <a:latin typeface="Arial"/>
                <a:ea typeface="DejaVu Sans"/>
              </a:rPr>
              <a:t>（把北向和南向打通）</a:t>
            </a:r>
            <a:endParaRPr b="0" lang="en-US" sz="2800" spc="-1" strike="noStrike">
              <a:latin typeface="Arial"/>
            </a:endParaRPr>
          </a:p>
          <a:p>
            <a:pPr>
              <a:lnSpc>
                <a:spcPct val="90000"/>
              </a:lnSpc>
              <a:spcBef>
                <a:spcPts val="1001"/>
              </a:spcBef>
            </a:pPr>
            <a:endParaRPr b="0" lang="en-US" sz="2800" spc="-1" strike="noStrike">
              <a:latin typeface="Arial"/>
            </a:endParaRPr>
          </a:p>
          <a:p>
            <a:pPr marL="228600" indent="-223920">
              <a:lnSpc>
                <a:spcPct val="90000"/>
              </a:lnSpc>
              <a:spcBef>
                <a:spcPts val="1001"/>
              </a:spcBef>
              <a:buClr>
                <a:srgbClr val="000000"/>
              </a:buClr>
              <a:buFont typeface="Arial"/>
              <a:buChar char="•"/>
            </a:pPr>
            <a:r>
              <a:rPr b="1" lang="en-US" sz="3600" spc="-1" strike="noStrike">
                <a:solidFill>
                  <a:srgbClr val="000000"/>
                </a:solidFill>
                <a:latin typeface="Arial"/>
                <a:ea typeface="DejaVu Sans"/>
              </a:rPr>
              <a:t>配套</a:t>
            </a:r>
            <a:endParaRPr b="0" lang="en-US" sz="36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内存管理</a:t>
            </a:r>
            <a:endParaRPr b="0" lang="en-US" sz="28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内核同步</a:t>
            </a:r>
            <a:endParaRPr b="0" lang="en-US" sz="28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虚拟文件系统</a:t>
            </a:r>
            <a:endParaRPr b="0" lang="en-US" sz="28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I/O</a:t>
            </a:r>
            <a:endParaRPr b="0" lang="en-US" sz="28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时钟系统</a:t>
            </a:r>
            <a:endParaRPr b="0" lang="en-US" sz="28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网络协议栈</a:t>
            </a:r>
            <a:endParaRPr b="0" lang="en-US" sz="2800" spc="-1" strike="noStrike">
              <a:latin typeface="Arial"/>
            </a:endParaRPr>
          </a:p>
        </p:txBody>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CustomShape 1"/>
          <p:cNvSpPr/>
          <p:nvPr/>
        </p:nvSpPr>
        <p:spPr>
          <a:xfrm>
            <a:off x="365760" y="0"/>
            <a:ext cx="10506240" cy="1316160"/>
          </a:xfrm>
          <a:prstGeom prst="rect">
            <a:avLst/>
          </a:prstGeom>
          <a:noFill/>
          <a:ln>
            <a:noFill/>
          </a:ln>
        </p:spPr>
        <p:style>
          <a:lnRef idx="0"/>
          <a:fillRef idx="0"/>
          <a:effectRef idx="0"/>
          <a:fontRef idx="minor"/>
        </p:style>
        <p:txBody>
          <a:bodyPr lIns="90000" rIns="90000" tIns="45000" bIns="45000" anchor="ctr"/>
          <a:p>
            <a:pPr>
              <a:lnSpc>
                <a:spcPct val="90000"/>
              </a:lnSpc>
            </a:pPr>
            <a:r>
              <a:rPr b="0" lang="en-US" sz="4400" spc="-1" strike="noStrike">
                <a:solidFill>
                  <a:srgbClr val="000000"/>
                </a:solidFill>
                <a:latin typeface="等线 Light"/>
                <a:ea typeface="DejaVu Sans"/>
              </a:rPr>
              <a:t>Task</a:t>
            </a:r>
            <a:r>
              <a:rPr b="0" lang="en-US" sz="4400" spc="-1" strike="noStrike">
                <a:solidFill>
                  <a:srgbClr val="000000"/>
                </a:solidFill>
                <a:latin typeface="等线 Light"/>
                <a:ea typeface="DejaVu Sans"/>
              </a:rPr>
              <a:t>管理</a:t>
            </a:r>
            <a:endParaRPr b="0" lang="en-US" sz="4400" spc="-1" strike="noStrike">
              <a:latin typeface="Arial"/>
            </a:endParaRPr>
          </a:p>
        </p:txBody>
      </p:sp>
      <p:sp>
        <p:nvSpPr>
          <p:cNvPr id="232" name="CustomShape 2"/>
          <p:cNvSpPr/>
          <p:nvPr/>
        </p:nvSpPr>
        <p:spPr>
          <a:xfrm>
            <a:off x="838080" y="1825560"/>
            <a:ext cx="10506240" cy="4341960"/>
          </a:xfrm>
          <a:prstGeom prst="rect">
            <a:avLst/>
          </a:prstGeom>
          <a:noFill/>
          <a:ln>
            <a:noFill/>
          </a:ln>
        </p:spPr>
        <p:style>
          <a:lnRef idx="0"/>
          <a:fillRef idx="0"/>
          <a:effectRef idx="0"/>
          <a:fontRef idx="minor"/>
        </p:style>
        <p:txBody>
          <a:bodyPr lIns="90000" rIns="90000" tIns="45000" bIns="45000"/>
          <a:p>
            <a:pPr marL="228600" indent="-219240">
              <a:lnSpc>
                <a:spcPct val="90000"/>
              </a:lnSpc>
              <a:spcBef>
                <a:spcPts val="1568"/>
              </a:spcBef>
              <a:spcAft>
                <a:spcPts val="567"/>
              </a:spcAft>
              <a:buClr>
                <a:srgbClr val="000000"/>
              </a:buClr>
              <a:buFont typeface="Arial"/>
              <a:buChar char="•"/>
            </a:pPr>
            <a:r>
              <a:rPr b="0" lang="en-US" sz="3600" spc="-1" strike="noStrike">
                <a:solidFill>
                  <a:srgbClr val="000000"/>
                </a:solidFill>
                <a:latin typeface="等线"/>
                <a:ea typeface="DejaVu Sans"/>
              </a:rPr>
              <a:t>Task</a:t>
            </a:r>
            <a:r>
              <a:rPr b="0" lang="en-US" sz="3600" spc="-1" strike="noStrike">
                <a:solidFill>
                  <a:srgbClr val="000000"/>
                </a:solidFill>
                <a:latin typeface="等线"/>
                <a:ea typeface="DejaVu Sans"/>
              </a:rPr>
              <a:t>的状态</a:t>
            </a:r>
            <a:endParaRPr b="0" lang="en-US" sz="3600" spc="-1" strike="noStrike">
              <a:latin typeface="Arial"/>
            </a:endParaRPr>
          </a:p>
          <a:p>
            <a:pPr marL="228600" indent="-219240">
              <a:lnSpc>
                <a:spcPct val="90000"/>
              </a:lnSpc>
              <a:spcBef>
                <a:spcPts val="1568"/>
              </a:spcBef>
              <a:spcAft>
                <a:spcPts val="567"/>
              </a:spcAft>
              <a:buClr>
                <a:srgbClr val="000000"/>
              </a:buClr>
              <a:buFont typeface="Arial"/>
              <a:buChar char="•"/>
            </a:pPr>
            <a:r>
              <a:rPr b="0" lang="en-US" sz="3600" spc="-1" strike="noStrike">
                <a:solidFill>
                  <a:srgbClr val="000000"/>
                </a:solidFill>
                <a:latin typeface="等线"/>
                <a:ea typeface="DejaVu Sans"/>
              </a:rPr>
              <a:t>Task</a:t>
            </a:r>
            <a:r>
              <a:rPr b="0" lang="en-US" sz="3600" spc="-1" strike="noStrike">
                <a:solidFill>
                  <a:srgbClr val="000000"/>
                </a:solidFill>
                <a:latin typeface="等线"/>
                <a:ea typeface="DejaVu Sans"/>
              </a:rPr>
              <a:t>的调度</a:t>
            </a:r>
            <a:endParaRPr b="0" lang="en-US" sz="3600" spc="-1" strike="noStrike">
              <a:latin typeface="Arial"/>
            </a:endParaRPr>
          </a:p>
          <a:p>
            <a:pPr marL="228600" indent="-219240">
              <a:lnSpc>
                <a:spcPct val="90000"/>
              </a:lnSpc>
              <a:spcBef>
                <a:spcPts val="1568"/>
              </a:spcBef>
              <a:spcAft>
                <a:spcPts val="567"/>
              </a:spcAft>
              <a:buClr>
                <a:srgbClr val="000000"/>
              </a:buClr>
              <a:buFont typeface="Symbol"/>
              <a:buChar char=""/>
            </a:pPr>
            <a:r>
              <a:rPr b="0" lang="en-US" sz="3600" spc="-1" strike="noStrike">
                <a:solidFill>
                  <a:srgbClr val="000000"/>
                </a:solidFill>
                <a:latin typeface="等线"/>
                <a:ea typeface="DejaVu Sans"/>
              </a:rPr>
              <a:t>Task</a:t>
            </a:r>
            <a:r>
              <a:rPr b="0" lang="en-US" sz="3600" spc="-1" strike="noStrike">
                <a:solidFill>
                  <a:srgbClr val="000000"/>
                </a:solidFill>
                <a:latin typeface="等线"/>
                <a:ea typeface="DejaVu Sans"/>
              </a:rPr>
              <a:t>的创建</a:t>
            </a:r>
            <a:endParaRPr b="0" lang="en-US" sz="3600" spc="-1" strike="noStrike">
              <a:latin typeface="Arial"/>
            </a:endParaRPr>
          </a:p>
        </p:txBody>
      </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CustomShape 1"/>
          <p:cNvSpPr/>
          <p:nvPr/>
        </p:nvSpPr>
        <p:spPr>
          <a:xfrm>
            <a:off x="365760" y="0"/>
            <a:ext cx="10506240" cy="1316160"/>
          </a:xfrm>
          <a:prstGeom prst="rect">
            <a:avLst/>
          </a:prstGeom>
          <a:noFill/>
          <a:ln>
            <a:noFill/>
          </a:ln>
        </p:spPr>
        <p:style>
          <a:lnRef idx="0"/>
          <a:fillRef idx="0"/>
          <a:effectRef idx="0"/>
          <a:fontRef idx="minor"/>
        </p:style>
        <p:txBody>
          <a:bodyPr lIns="90000" rIns="90000" tIns="45000" bIns="45000" anchor="ctr"/>
          <a:p>
            <a:pPr>
              <a:lnSpc>
                <a:spcPct val="90000"/>
              </a:lnSpc>
            </a:pPr>
            <a:r>
              <a:rPr b="0" lang="en-US" sz="4400" spc="-1" strike="noStrike">
                <a:solidFill>
                  <a:srgbClr val="000000"/>
                </a:solidFill>
                <a:latin typeface="等线 Light"/>
                <a:ea typeface="DejaVu Sans"/>
              </a:rPr>
              <a:t>Task</a:t>
            </a:r>
            <a:r>
              <a:rPr b="0" lang="en-US" sz="4400" spc="-1" strike="noStrike">
                <a:solidFill>
                  <a:srgbClr val="000000"/>
                </a:solidFill>
                <a:latin typeface="等线 Light"/>
                <a:ea typeface="DejaVu Sans"/>
              </a:rPr>
              <a:t>状态</a:t>
            </a:r>
            <a:endParaRPr b="0" lang="en-US" sz="4400" spc="-1" strike="noStrike">
              <a:latin typeface="Arial"/>
            </a:endParaRPr>
          </a:p>
        </p:txBody>
      </p:sp>
      <p:pic>
        <p:nvPicPr>
          <p:cNvPr id="234" name="图片 172" descr=""/>
          <p:cNvPicPr/>
          <p:nvPr/>
        </p:nvPicPr>
        <p:blipFill>
          <a:blip r:embed="rId1"/>
          <a:srcRect l="0" t="0" r="2526" b="0"/>
          <a:stretch/>
        </p:blipFill>
        <p:spPr>
          <a:xfrm>
            <a:off x="4480560" y="1377000"/>
            <a:ext cx="6757200" cy="5197680"/>
          </a:xfrm>
          <a:prstGeom prst="rect">
            <a:avLst/>
          </a:prstGeom>
          <a:ln>
            <a:noFill/>
          </a:ln>
        </p:spPr>
      </p:pic>
      <p:sp>
        <p:nvSpPr>
          <p:cNvPr id="235" name="CustomShape 2"/>
          <p:cNvSpPr/>
          <p:nvPr/>
        </p:nvSpPr>
        <p:spPr>
          <a:xfrm>
            <a:off x="914760" y="1690200"/>
            <a:ext cx="10506240" cy="4341960"/>
          </a:xfrm>
          <a:prstGeom prst="rect">
            <a:avLst/>
          </a:prstGeom>
          <a:noFill/>
          <a:ln>
            <a:noFill/>
          </a:ln>
        </p:spPr>
        <p:style>
          <a:lnRef idx="0"/>
          <a:fillRef idx="0"/>
          <a:effectRef idx="0"/>
          <a:fontRef idx="minor"/>
        </p:style>
        <p:txBody>
          <a:bodyPr lIns="90000" rIns="90000" tIns="45000" bIns="45000"/>
          <a:p>
            <a:pPr marL="228600" indent="-219240">
              <a:lnSpc>
                <a:spcPct val="90000"/>
              </a:lnSpc>
              <a:spcBef>
                <a:spcPts val="1001"/>
              </a:spcBef>
              <a:buClr>
                <a:srgbClr val="000000"/>
              </a:buClr>
              <a:buFont typeface="Arial"/>
              <a:buChar char="•"/>
            </a:pPr>
            <a:r>
              <a:rPr b="0" lang="en-US" sz="2800" spc="-1" strike="noStrike">
                <a:solidFill>
                  <a:srgbClr val="000000"/>
                </a:solidFill>
                <a:latin typeface="等线"/>
                <a:ea typeface="DejaVu Sans"/>
              </a:rPr>
              <a:t>set_task_state()</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100000"/>
              </a:lnSpc>
              <a:spcBef>
                <a:spcPts val="434"/>
              </a:spcBef>
            </a:pPr>
            <a:r>
              <a:rPr b="0" lang="en-US" sz="1050" spc="-1" strike="noStrike">
                <a:solidFill>
                  <a:srgbClr val="000000"/>
                </a:solidFill>
                <a:latin typeface="等线"/>
                <a:ea typeface="DejaVu Sans"/>
              </a:rPr>
              <a:t>#define TASK_RUNNING</a:t>
            </a:r>
            <a:r>
              <a:rPr b="0" lang="en-US" sz="1050" spc="-1" strike="noStrike">
                <a:solidFill>
                  <a:srgbClr val="000000"/>
                </a:solidFill>
                <a:latin typeface="等线"/>
                <a:ea typeface="DejaVu Sans"/>
              </a:rPr>
              <a:t>	</a:t>
            </a:r>
            <a:r>
              <a:rPr b="0" lang="en-US" sz="1050" spc="-1" strike="noStrike">
                <a:solidFill>
                  <a:srgbClr val="000000"/>
                </a:solidFill>
                <a:latin typeface="等线"/>
                <a:ea typeface="DejaVu Sans"/>
              </a:rPr>
              <a:t>	</a:t>
            </a:r>
            <a:r>
              <a:rPr b="0" lang="en-US" sz="1050" spc="-1" strike="noStrike">
                <a:solidFill>
                  <a:srgbClr val="000000"/>
                </a:solidFill>
                <a:latin typeface="等线"/>
                <a:ea typeface="DejaVu Sans"/>
              </a:rPr>
              <a:t>0</a:t>
            </a:r>
            <a:endParaRPr b="0" lang="en-US" sz="1050" spc="-1" strike="noStrike">
              <a:latin typeface="Arial"/>
            </a:endParaRPr>
          </a:p>
          <a:p>
            <a:pPr>
              <a:lnSpc>
                <a:spcPct val="100000"/>
              </a:lnSpc>
              <a:spcBef>
                <a:spcPts val="434"/>
              </a:spcBef>
            </a:pPr>
            <a:r>
              <a:rPr b="0" lang="en-US" sz="1050" spc="-1" strike="noStrike">
                <a:solidFill>
                  <a:srgbClr val="000000"/>
                </a:solidFill>
                <a:latin typeface="等线"/>
                <a:ea typeface="DejaVu Sans"/>
              </a:rPr>
              <a:t>#define TASK_INTERRUPTIBLE</a:t>
            </a:r>
            <a:r>
              <a:rPr b="0" lang="en-US" sz="1050" spc="-1" strike="noStrike">
                <a:solidFill>
                  <a:srgbClr val="000000"/>
                </a:solidFill>
                <a:latin typeface="等线"/>
                <a:ea typeface="DejaVu Sans"/>
              </a:rPr>
              <a:t>	</a:t>
            </a:r>
            <a:r>
              <a:rPr b="0" lang="en-US" sz="1050" spc="-1" strike="noStrike">
                <a:solidFill>
                  <a:srgbClr val="000000"/>
                </a:solidFill>
                <a:latin typeface="等线"/>
                <a:ea typeface="DejaVu Sans"/>
              </a:rPr>
              <a:t>1</a:t>
            </a:r>
            <a:endParaRPr b="0" lang="en-US" sz="1050" spc="-1" strike="noStrike">
              <a:latin typeface="Arial"/>
            </a:endParaRPr>
          </a:p>
          <a:p>
            <a:pPr>
              <a:lnSpc>
                <a:spcPct val="100000"/>
              </a:lnSpc>
              <a:spcBef>
                <a:spcPts val="434"/>
              </a:spcBef>
            </a:pPr>
            <a:r>
              <a:rPr b="0" lang="en-US" sz="1050" spc="-1" strike="noStrike">
                <a:solidFill>
                  <a:srgbClr val="000000"/>
                </a:solidFill>
                <a:latin typeface="等线"/>
                <a:ea typeface="DejaVu Sans"/>
              </a:rPr>
              <a:t>#define TASK_UNINTERRUPTIBLE</a:t>
            </a:r>
            <a:r>
              <a:rPr b="0" lang="en-US" sz="1050" spc="-1" strike="noStrike">
                <a:solidFill>
                  <a:srgbClr val="000000"/>
                </a:solidFill>
                <a:latin typeface="等线"/>
                <a:ea typeface="DejaVu Sans"/>
              </a:rPr>
              <a:t>	</a:t>
            </a:r>
            <a:r>
              <a:rPr b="0" lang="en-US" sz="1050" spc="-1" strike="noStrike">
                <a:solidFill>
                  <a:srgbClr val="000000"/>
                </a:solidFill>
                <a:latin typeface="等线"/>
                <a:ea typeface="DejaVu Sans"/>
              </a:rPr>
              <a:t>2</a:t>
            </a:r>
            <a:endParaRPr b="0" lang="en-US" sz="1050" spc="-1" strike="noStrike">
              <a:latin typeface="Arial"/>
            </a:endParaRPr>
          </a:p>
          <a:p>
            <a:pPr>
              <a:lnSpc>
                <a:spcPct val="100000"/>
              </a:lnSpc>
              <a:spcBef>
                <a:spcPts val="434"/>
              </a:spcBef>
            </a:pPr>
            <a:r>
              <a:rPr b="0" lang="en-US" sz="1050" spc="-1" strike="noStrike">
                <a:solidFill>
                  <a:srgbClr val="000000"/>
                </a:solidFill>
                <a:latin typeface="等线"/>
                <a:ea typeface="DejaVu Sans"/>
              </a:rPr>
              <a:t>#define __TASK_STOPPED</a:t>
            </a:r>
            <a:r>
              <a:rPr b="0" lang="en-US" sz="1050" spc="-1" strike="noStrike">
                <a:solidFill>
                  <a:srgbClr val="000000"/>
                </a:solidFill>
                <a:latin typeface="等线"/>
                <a:ea typeface="DejaVu Sans"/>
              </a:rPr>
              <a:t>	</a:t>
            </a:r>
            <a:r>
              <a:rPr b="0" lang="en-US" sz="1050" spc="-1" strike="noStrike">
                <a:solidFill>
                  <a:srgbClr val="000000"/>
                </a:solidFill>
                <a:latin typeface="等线"/>
                <a:ea typeface="DejaVu Sans"/>
              </a:rPr>
              <a:t>	</a:t>
            </a:r>
            <a:r>
              <a:rPr b="0" lang="en-US" sz="1050" spc="-1" strike="noStrike">
                <a:solidFill>
                  <a:srgbClr val="000000"/>
                </a:solidFill>
                <a:latin typeface="等线"/>
                <a:ea typeface="DejaVu Sans"/>
              </a:rPr>
              <a:t>4</a:t>
            </a:r>
            <a:endParaRPr b="0" lang="en-US" sz="1050" spc="-1" strike="noStrike">
              <a:latin typeface="Arial"/>
            </a:endParaRPr>
          </a:p>
          <a:p>
            <a:pPr>
              <a:lnSpc>
                <a:spcPct val="100000"/>
              </a:lnSpc>
              <a:spcBef>
                <a:spcPts val="434"/>
              </a:spcBef>
            </a:pPr>
            <a:r>
              <a:rPr b="0" lang="en-US" sz="1050" spc="-1" strike="noStrike">
                <a:solidFill>
                  <a:srgbClr val="000000"/>
                </a:solidFill>
                <a:latin typeface="等线"/>
                <a:ea typeface="DejaVu Sans"/>
              </a:rPr>
              <a:t>#define __TASK_TRACED</a:t>
            </a:r>
            <a:r>
              <a:rPr b="0" lang="en-US" sz="1050" spc="-1" strike="noStrike">
                <a:solidFill>
                  <a:srgbClr val="000000"/>
                </a:solidFill>
                <a:latin typeface="等线"/>
                <a:ea typeface="DejaVu Sans"/>
              </a:rPr>
              <a:t>	</a:t>
            </a:r>
            <a:r>
              <a:rPr b="0" lang="en-US" sz="1050" spc="-1" strike="noStrike">
                <a:solidFill>
                  <a:srgbClr val="000000"/>
                </a:solidFill>
                <a:latin typeface="等线"/>
                <a:ea typeface="DejaVu Sans"/>
              </a:rPr>
              <a:t>	</a:t>
            </a:r>
            <a:r>
              <a:rPr b="0" lang="en-US" sz="1050" spc="-1" strike="noStrike">
                <a:solidFill>
                  <a:srgbClr val="000000"/>
                </a:solidFill>
                <a:latin typeface="等线"/>
                <a:ea typeface="DejaVu Sans"/>
              </a:rPr>
              <a:t>8</a:t>
            </a:r>
            <a:endParaRPr b="0" lang="en-US" sz="1050" spc="-1" strike="noStrike">
              <a:latin typeface="Arial"/>
            </a:endParaRPr>
          </a:p>
          <a:p>
            <a:pPr>
              <a:lnSpc>
                <a:spcPct val="100000"/>
              </a:lnSpc>
              <a:spcBef>
                <a:spcPts val="434"/>
              </a:spcBef>
            </a:pPr>
            <a:endParaRPr b="0" lang="en-US" sz="1050" spc="-1" strike="noStrike">
              <a:latin typeface="Arial"/>
            </a:endParaRPr>
          </a:p>
          <a:p>
            <a:pPr>
              <a:lnSpc>
                <a:spcPct val="100000"/>
              </a:lnSpc>
              <a:spcBef>
                <a:spcPts val="434"/>
              </a:spcBef>
            </a:pPr>
            <a:r>
              <a:rPr b="1" lang="en-US" sz="1050" spc="-1" strike="noStrike">
                <a:solidFill>
                  <a:srgbClr val="000000"/>
                </a:solidFill>
                <a:latin typeface="等线"/>
                <a:ea typeface="Noto Sans CJK SC"/>
              </a:rPr>
              <a:t>/* in tsk-&gt;exit_state */</a:t>
            </a:r>
            <a:endParaRPr b="0" lang="en-US" sz="1050" spc="-1" strike="noStrike">
              <a:latin typeface="Arial"/>
            </a:endParaRPr>
          </a:p>
          <a:p>
            <a:pPr>
              <a:lnSpc>
                <a:spcPct val="100000"/>
              </a:lnSpc>
              <a:spcBef>
                <a:spcPts val="434"/>
              </a:spcBef>
            </a:pPr>
            <a:r>
              <a:rPr b="0" lang="en-US" sz="1050" spc="-1" strike="noStrike">
                <a:solidFill>
                  <a:srgbClr val="000000"/>
                </a:solidFill>
                <a:latin typeface="等线"/>
                <a:ea typeface="Noto Sans CJK SC"/>
              </a:rPr>
              <a:t>#define EXIT_DEAD</a:t>
            </a:r>
            <a:r>
              <a:rPr b="0" lang="en-US" sz="1050" spc="-1" strike="noStrike">
                <a:solidFill>
                  <a:srgbClr val="000000"/>
                </a:solidFill>
                <a:latin typeface="等线"/>
                <a:ea typeface="Noto Sans CJK SC"/>
              </a:rPr>
              <a:t>	</a:t>
            </a:r>
            <a:r>
              <a:rPr b="0" lang="en-US" sz="1050" spc="-1" strike="noStrike">
                <a:solidFill>
                  <a:srgbClr val="000000"/>
                </a:solidFill>
                <a:latin typeface="等线"/>
                <a:ea typeface="Noto Sans CJK SC"/>
              </a:rPr>
              <a:t>	</a:t>
            </a:r>
            <a:r>
              <a:rPr b="0" lang="en-US" sz="1050" spc="-1" strike="noStrike">
                <a:solidFill>
                  <a:srgbClr val="000000"/>
                </a:solidFill>
                <a:latin typeface="等线"/>
                <a:ea typeface="Noto Sans CJK SC"/>
              </a:rPr>
              <a:t>16</a:t>
            </a:r>
            <a:endParaRPr b="0" lang="en-US" sz="1050" spc="-1" strike="noStrike">
              <a:latin typeface="Arial"/>
            </a:endParaRPr>
          </a:p>
          <a:p>
            <a:pPr>
              <a:lnSpc>
                <a:spcPct val="100000"/>
              </a:lnSpc>
              <a:spcBef>
                <a:spcPts val="434"/>
              </a:spcBef>
            </a:pPr>
            <a:r>
              <a:rPr b="0" lang="en-US" sz="1050" spc="-1" strike="noStrike">
                <a:solidFill>
                  <a:srgbClr val="000000"/>
                </a:solidFill>
                <a:latin typeface="等线"/>
                <a:ea typeface="Noto Sans CJK SC"/>
              </a:rPr>
              <a:t>#define EXIT_ZOMBIE</a:t>
            </a:r>
            <a:r>
              <a:rPr b="0" lang="en-US" sz="1050" spc="-1" strike="noStrike">
                <a:solidFill>
                  <a:srgbClr val="000000"/>
                </a:solidFill>
                <a:latin typeface="等线"/>
                <a:ea typeface="Noto Sans CJK SC"/>
              </a:rPr>
              <a:t>	</a:t>
            </a:r>
            <a:r>
              <a:rPr b="0" lang="en-US" sz="1050" spc="-1" strike="noStrike">
                <a:solidFill>
                  <a:srgbClr val="000000"/>
                </a:solidFill>
                <a:latin typeface="等线"/>
                <a:ea typeface="Noto Sans CJK SC"/>
              </a:rPr>
              <a:t>	</a:t>
            </a:r>
            <a:r>
              <a:rPr b="0" lang="en-US" sz="1050" spc="-1" strike="noStrike">
                <a:solidFill>
                  <a:srgbClr val="000000"/>
                </a:solidFill>
                <a:latin typeface="等线"/>
                <a:ea typeface="Noto Sans CJK SC"/>
              </a:rPr>
              <a:t>32</a:t>
            </a:r>
            <a:endParaRPr b="0" lang="en-US" sz="1050" spc="-1" strike="noStrike">
              <a:latin typeface="Arial"/>
            </a:endParaRPr>
          </a:p>
          <a:p>
            <a:pPr>
              <a:lnSpc>
                <a:spcPct val="100000"/>
              </a:lnSpc>
              <a:spcBef>
                <a:spcPts val="434"/>
              </a:spcBef>
            </a:pPr>
            <a:r>
              <a:rPr b="0" lang="en-US" sz="1050" spc="-1" strike="noStrike">
                <a:solidFill>
                  <a:srgbClr val="000000"/>
                </a:solidFill>
                <a:latin typeface="等线"/>
                <a:ea typeface="Noto Sans CJK SC"/>
              </a:rPr>
              <a:t>#define EXIT_TRACE</a:t>
            </a:r>
            <a:r>
              <a:rPr b="0" lang="en-US" sz="1050" spc="-1" strike="noStrike">
                <a:solidFill>
                  <a:srgbClr val="000000"/>
                </a:solidFill>
                <a:latin typeface="等线"/>
                <a:ea typeface="Noto Sans CJK SC"/>
              </a:rPr>
              <a:t>	</a:t>
            </a:r>
            <a:r>
              <a:rPr b="0" lang="en-US" sz="1050" spc="-1" strike="noStrike">
                <a:solidFill>
                  <a:srgbClr val="000000"/>
                </a:solidFill>
                <a:latin typeface="等线"/>
                <a:ea typeface="Noto Sans CJK SC"/>
              </a:rPr>
              <a:t>	</a:t>
            </a:r>
            <a:r>
              <a:rPr b="0" lang="en-US" sz="1050" spc="-1" strike="noStrike">
                <a:solidFill>
                  <a:srgbClr val="000000"/>
                </a:solidFill>
                <a:latin typeface="等线"/>
                <a:ea typeface="Noto Sans CJK SC"/>
              </a:rPr>
              <a:t>(EXIT_ZOMBIE | EXIT_DEAD)</a:t>
            </a:r>
            <a:endParaRPr b="0" lang="en-US" sz="1050" spc="-1" strike="noStrike">
              <a:latin typeface="Arial"/>
            </a:endParaRPr>
          </a:p>
          <a:p>
            <a:pPr>
              <a:lnSpc>
                <a:spcPct val="100000"/>
              </a:lnSpc>
              <a:spcBef>
                <a:spcPts val="434"/>
              </a:spcBef>
            </a:pPr>
            <a:endParaRPr b="0" lang="en-US" sz="1050" spc="-1" strike="noStrike">
              <a:latin typeface="Arial"/>
            </a:endParaRPr>
          </a:p>
          <a:p>
            <a:pPr>
              <a:lnSpc>
                <a:spcPct val="100000"/>
              </a:lnSpc>
              <a:spcBef>
                <a:spcPts val="434"/>
              </a:spcBef>
            </a:pPr>
            <a:r>
              <a:rPr b="1" lang="en-US" sz="1050" spc="-1" strike="noStrike">
                <a:solidFill>
                  <a:srgbClr val="000000"/>
                </a:solidFill>
                <a:latin typeface="等线"/>
                <a:ea typeface="Noto Sans CJK SC"/>
              </a:rPr>
              <a:t>/* in tsk-&gt;state again */</a:t>
            </a:r>
            <a:endParaRPr b="0" lang="en-US" sz="1050" spc="-1" strike="noStrike">
              <a:latin typeface="Arial"/>
            </a:endParaRPr>
          </a:p>
          <a:p>
            <a:pPr>
              <a:lnSpc>
                <a:spcPct val="100000"/>
              </a:lnSpc>
              <a:spcBef>
                <a:spcPts val="434"/>
              </a:spcBef>
            </a:pPr>
            <a:r>
              <a:rPr b="0" lang="en-US" sz="1050" spc="-1" strike="noStrike">
                <a:solidFill>
                  <a:srgbClr val="000000"/>
                </a:solidFill>
                <a:latin typeface="等线"/>
                <a:ea typeface="Noto Sans CJK SC"/>
              </a:rPr>
              <a:t>#define TASK_DEAD</a:t>
            </a:r>
            <a:r>
              <a:rPr b="0" lang="en-US" sz="1050" spc="-1" strike="noStrike">
                <a:solidFill>
                  <a:srgbClr val="000000"/>
                </a:solidFill>
                <a:latin typeface="等线"/>
                <a:ea typeface="Noto Sans CJK SC"/>
              </a:rPr>
              <a:t>	</a:t>
            </a:r>
            <a:r>
              <a:rPr b="0" lang="en-US" sz="1050" spc="-1" strike="noStrike">
                <a:solidFill>
                  <a:srgbClr val="000000"/>
                </a:solidFill>
                <a:latin typeface="等线"/>
                <a:ea typeface="Noto Sans CJK SC"/>
              </a:rPr>
              <a:t>	</a:t>
            </a:r>
            <a:r>
              <a:rPr b="0" lang="en-US" sz="1050" spc="-1" strike="noStrike">
                <a:solidFill>
                  <a:srgbClr val="000000"/>
                </a:solidFill>
                <a:latin typeface="等线"/>
                <a:ea typeface="Noto Sans CJK SC"/>
              </a:rPr>
              <a:t>64</a:t>
            </a:r>
            <a:endParaRPr b="0" lang="en-US" sz="1050" spc="-1" strike="noStrike">
              <a:latin typeface="Arial"/>
            </a:endParaRPr>
          </a:p>
          <a:p>
            <a:pPr>
              <a:lnSpc>
                <a:spcPct val="100000"/>
              </a:lnSpc>
              <a:spcBef>
                <a:spcPts val="434"/>
              </a:spcBef>
            </a:pPr>
            <a:r>
              <a:rPr b="0" lang="en-US" sz="1050" spc="-1" strike="noStrike">
                <a:solidFill>
                  <a:srgbClr val="000000"/>
                </a:solidFill>
                <a:latin typeface="等线"/>
                <a:ea typeface="Noto Sans CJK SC"/>
              </a:rPr>
              <a:t>#define TASK_WAKEKILL</a:t>
            </a:r>
            <a:r>
              <a:rPr b="0" lang="en-US" sz="1050" spc="-1" strike="noStrike">
                <a:solidFill>
                  <a:srgbClr val="000000"/>
                </a:solidFill>
                <a:latin typeface="等线"/>
                <a:ea typeface="Noto Sans CJK SC"/>
              </a:rPr>
              <a:t>	</a:t>
            </a:r>
            <a:r>
              <a:rPr b="0" lang="en-US" sz="1050" spc="-1" strike="noStrike">
                <a:solidFill>
                  <a:srgbClr val="000000"/>
                </a:solidFill>
                <a:latin typeface="等线"/>
                <a:ea typeface="Noto Sans CJK SC"/>
              </a:rPr>
              <a:t>	</a:t>
            </a:r>
            <a:r>
              <a:rPr b="0" lang="en-US" sz="1050" spc="-1" strike="noStrike">
                <a:solidFill>
                  <a:srgbClr val="000000"/>
                </a:solidFill>
                <a:latin typeface="等线"/>
                <a:ea typeface="Noto Sans CJK SC"/>
              </a:rPr>
              <a:t>128</a:t>
            </a:r>
            <a:endParaRPr b="0" lang="en-US" sz="1050" spc="-1" strike="noStrike">
              <a:latin typeface="Arial"/>
            </a:endParaRPr>
          </a:p>
          <a:p>
            <a:pPr>
              <a:lnSpc>
                <a:spcPct val="100000"/>
              </a:lnSpc>
              <a:spcBef>
                <a:spcPts val="434"/>
              </a:spcBef>
            </a:pPr>
            <a:r>
              <a:rPr b="0" lang="en-US" sz="1050" spc="-1" strike="noStrike">
                <a:solidFill>
                  <a:srgbClr val="000000"/>
                </a:solidFill>
                <a:latin typeface="等线"/>
                <a:ea typeface="Noto Sans CJK SC"/>
              </a:rPr>
              <a:t>#define TASK_WAKING</a:t>
            </a:r>
            <a:r>
              <a:rPr b="0" lang="en-US" sz="1050" spc="-1" strike="noStrike">
                <a:solidFill>
                  <a:srgbClr val="000000"/>
                </a:solidFill>
                <a:latin typeface="等线"/>
                <a:ea typeface="Noto Sans CJK SC"/>
              </a:rPr>
              <a:t>	</a:t>
            </a:r>
            <a:r>
              <a:rPr b="0" lang="en-US" sz="1050" spc="-1" strike="noStrike">
                <a:solidFill>
                  <a:srgbClr val="000000"/>
                </a:solidFill>
                <a:latin typeface="等线"/>
                <a:ea typeface="Noto Sans CJK SC"/>
              </a:rPr>
              <a:t>	</a:t>
            </a:r>
            <a:r>
              <a:rPr b="0" lang="en-US" sz="1050" spc="-1" strike="noStrike">
                <a:solidFill>
                  <a:srgbClr val="000000"/>
                </a:solidFill>
                <a:latin typeface="等线"/>
                <a:ea typeface="Noto Sans CJK SC"/>
              </a:rPr>
              <a:t>256</a:t>
            </a:r>
            <a:endParaRPr b="0" lang="en-US" sz="1050" spc="-1" strike="noStrike">
              <a:latin typeface="Arial"/>
            </a:endParaRPr>
          </a:p>
          <a:p>
            <a:pPr>
              <a:lnSpc>
                <a:spcPct val="100000"/>
              </a:lnSpc>
              <a:spcBef>
                <a:spcPts val="434"/>
              </a:spcBef>
            </a:pPr>
            <a:r>
              <a:rPr b="0" lang="en-US" sz="1050" spc="-1" strike="noStrike">
                <a:solidFill>
                  <a:srgbClr val="000000"/>
                </a:solidFill>
                <a:latin typeface="等线"/>
                <a:ea typeface="Noto Sans CJK SC"/>
              </a:rPr>
              <a:t>#define TASK_PARKED</a:t>
            </a:r>
            <a:r>
              <a:rPr b="0" lang="en-US" sz="1050" spc="-1" strike="noStrike">
                <a:solidFill>
                  <a:srgbClr val="000000"/>
                </a:solidFill>
                <a:latin typeface="等线"/>
                <a:ea typeface="Noto Sans CJK SC"/>
              </a:rPr>
              <a:t>	</a:t>
            </a:r>
            <a:r>
              <a:rPr b="0" lang="en-US" sz="1050" spc="-1" strike="noStrike">
                <a:solidFill>
                  <a:srgbClr val="000000"/>
                </a:solidFill>
                <a:latin typeface="等线"/>
                <a:ea typeface="Noto Sans CJK SC"/>
              </a:rPr>
              <a:t>	</a:t>
            </a:r>
            <a:r>
              <a:rPr b="0" lang="en-US" sz="1050" spc="-1" strike="noStrike">
                <a:solidFill>
                  <a:srgbClr val="000000"/>
                </a:solidFill>
                <a:latin typeface="等线"/>
                <a:ea typeface="Noto Sans CJK SC"/>
              </a:rPr>
              <a:t>512</a:t>
            </a:r>
            <a:endParaRPr b="0" lang="en-US" sz="1050" spc="-1" strike="noStrike">
              <a:latin typeface="Arial"/>
            </a:endParaRPr>
          </a:p>
          <a:p>
            <a:pPr>
              <a:lnSpc>
                <a:spcPct val="100000"/>
              </a:lnSpc>
              <a:spcBef>
                <a:spcPts val="434"/>
              </a:spcBef>
            </a:pPr>
            <a:r>
              <a:rPr b="0" lang="en-US" sz="1050" spc="-1" strike="noStrike">
                <a:solidFill>
                  <a:srgbClr val="000000"/>
                </a:solidFill>
                <a:latin typeface="等线"/>
                <a:ea typeface="Noto Sans CJK SC"/>
              </a:rPr>
              <a:t>#define TASK_NOLOAD</a:t>
            </a:r>
            <a:r>
              <a:rPr b="0" lang="en-US" sz="1050" spc="-1" strike="noStrike">
                <a:solidFill>
                  <a:srgbClr val="000000"/>
                </a:solidFill>
                <a:latin typeface="等线"/>
                <a:ea typeface="Noto Sans CJK SC"/>
              </a:rPr>
              <a:t>	</a:t>
            </a:r>
            <a:r>
              <a:rPr b="0" lang="en-US" sz="1050" spc="-1" strike="noStrike">
                <a:solidFill>
                  <a:srgbClr val="000000"/>
                </a:solidFill>
                <a:latin typeface="等线"/>
                <a:ea typeface="Noto Sans CJK SC"/>
              </a:rPr>
              <a:t>	</a:t>
            </a:r>
            <a:r>
              <a:rPr b="0" lang="en-US" sz="1050" spc="-1" strike="noStrike">
                <a:solidFill>
                  <a:srgbClr val="000000"/>
                </a:solidFill>
                <a:latin typeface="等线"/>
                <a:ea typeface="Noto Sans CJK SC"/>
              </a:rPr>
              <a:t>1024</a:t>
            </a:r>
            <a:endParaRPr b="0" lang="en-US" sz="1050" spc="-1" strike="noStrike">
              <a:latin typeface="Arial"/>
            </a:endParaRPr>
          </a:p>
          <a:p>
            <a:pPr>
              <a:lnSpc>
                <a:spcPct val="100000"/>
              </a:lnSpc>
              <a:spcBef>
                <a:spcPts val="434"/>
              </a:spcBef>
            </a:pPr>
            <a:r>
              <a:rPr b="0" lang="en-US" sz="1050" spc="-1" strike="noStrike">
                <a:solidFill>
                  <a:srgbClr val="000000"/>
                </a:solidFill>
                <a:latin typeface="等线"/>
                <a:ea typeface="Noto Sans CJK SC"/>
              </a:rPr>
              <a:t>#define TASK_STATE_MAX</a:t>
            </a:r>
            <a:r>
              <a:rPr b="0" lang="en-US" sz="1050" spc="-1" strike="noStrike">
                <a:solidFill>
                  <a:srgbClr val="000000"/>
                </a:solidFill>
                <a:latin typeface="等线"/>
                <a:ea typeface="Noto Sans CJK SC"/>
              </a:rPr>
              <a:t>	</a:t>
            </a:r>
            <a:r>
              <a:rPr b="0" lang="en-US" sz="1050" spc="-1" strike="noStrike">
                <a:solidFill>
                  <a:srgbClr val="000000"/>
                </a:solidFill>
                <a:latin typeface="等线"/>
                <a:ea typeface="Noto Sans CJK SC"/>
              </a:rPr>
              <a:t>	</a:t>
            </a:r>
            <a:r>
              <a:rPr b="0" lang="en-US" sz="1050" spc="-1" strike="noStrike">
                <a:solidFill>
                  <a:srgbClr val="000000"/>
                </a:solidFill>
                <a:latin typeface="等线"/>
                <a:ea typeface="Noto Sans CJK SC"/>
              </a:rPr>
              <a:t>2048</a:t>
            </a:r>
            <a:endParaRPr b="0" lang="en-US" sz="1050" spc="-1" strike="noStrike">
              <a:latin typeface="Arial"/>
            </a:endParaRPr>
          </a:p>
        </p:txBody>
      </p:sp>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CustomShape 1"/>
          <p:cNvSpPr/>
          <p:nvPr/>
        </p:nvSpPr>
        <p:spPr>
          <a:xfrm>
            <a:off x="7315560" y="2057400"/>
            <a:ext cx="4295880" cy="4341960"/>
          </a:xfrm>
          <a:prstGeom prst="rect">
            <a:avLst/>
          </a:prstGeom>
          <a:solidFill>
            <a:srgbClr val="00cccc"/>
          </a:solidFill>
          <a:ln>
            <a:noFill/>
          </a:ln>
          <a:effectLst>
            <a:outerShdw dir="2700000" dist="101823">
              <a:srgbClr val="808080"/>
            </a:outerShdw>
          </a:effectLst>
        </p:spPr>
        <p:style>
          <a:lnRef idx="0"/>
          <a:fillRef idx="0"/>
          <a:effectRef idx="0"/>
          <a:fontRef idx="minor"/>
        </p:style>
        <p:txBody>
          <a:bodyPr lIns="90000" rIns="90000" tIns="45000" bIns="45000"/>
          <a:p>
            <a:pPr marL="228600" indent="-219240">
              <a:lnSpc>
                <a:spcPct val="90000"/>
              </a:lnSpc>
              <a:spcBef>
                <a:spcPts val="1001"/>
              </a:spcBef>
              <a:buClr>
                <a:srgbClr val="000000"/>
              </a:buClr>
              <a:buFont typeface="Arial"/>
              <a:buChar char="•"/>
            </a:pPr>
            <a:r>
              <a:rPr b="0" lang="en-US" sz="2000" spc="-1" strike="noStrike">
                <a:solidFill>
                  <a:srgbClr val="000000"/>
                </a:solidFill>
                <a:latin typeface="等线"/>
                <a:ea typeface="DejaVu Sans"/>
              </a:rPr>
              <a:t>task_struct</a:t>
            </a:r>
            <a:endParaRPr b="0" lang="en-US" sz="2000" spc="-1" strike="noStrike">
              <a:latin typeface="Arial"/>
            </a:endParaRPr>
          </a:p>
          <a:p>
            <a:pPr lvl="1" marL="859680" indent="-311040">
              <a:lnSpc>
                <a:spcPct val="100000"/>
              </a:lnSpc>
              <a:spcBef>
                <a:spcPts val="567"/>
              </a:spcBef>
              <a:spcAft>
                <a:spcPts val="567"/>
              </a:spcAft>
              <a:buClr>
                <a:srgbClr val="000000"/>
              </a:buClr>
              <a:buSzPct val="45000"/>
              <a:buFont typeface="Wingdings" charset="2"/>
              <a:buChar char=""/>
            </a:pPr>
            <a:r>
              <a:rPr b="0" lang="en-US" sz="1500" spc="-1" strike="noStrike">
                <a:solidFill>
                  <a:srgbClr val="000000"/>
                </a:solidFill>
                <a:latin typeface="等线"/>
                <a:ea typeface="DejaVu Sans"/>
              </a:rPr>
              <a:t>Id</a:t>
            </a:r>
            <a:endParaRPr b="0" lang="en-US" sz="1500" spc="-1" strike="noStrike">
              <a:latin typeface="Arial"/>
            </a:endParaRPr>
          </a:p>
          <a:p>
            <a:pPr lvl="1" marL="859680" indent="-311040">
              <a:lnSpc>
                <a:spcPct val="100000"/>
              </a:lnSpc>
              <a:spcBef>
                <a:spcPts val="567"/>
              </a:spcBef>
              <a:spcAft>
                <a:spcPts val="567"/>
              </a:spcAft>
              <a:buClr>
                <a:srgbClr val="000000"/>
              </a:buClr>
              <a:buSzPct val="45000"/>
              <a:buFont typeface="Wingdings" charset="2"/>
              <a:buChar char=""/>
            </a:pPr>
            <a:r>
              <a:rPr b="0" lang="en-US" sz="1500" spc="-1" strike="noStrike">
                <a:solidFill>
                  <a:srgbClr val="000000"/>
                </a:solidFill>
                <a:latin typeface="等线"/>
                <a:ea typeface="DejaVu Sans"/>
              </a:rPr>
              <a:t>user/group</a:t>
            </a:r>
            <a:endParaRPr b="0" lang="en-US" sz="1500" spc="-1" strike="noStrike">
              <a:latin typeface="Arial"/>
            </a:endParaRPr>
          </a:p>
          <a:p>
            <a:pPr lvl="1" marL="859680" indent="-311040">
              <a:lnSpc>
                <a:spcPct val="100000"/>
              </a:lnSpc>
              <a:spcBef>
                <a:spcPts val="567"/>
              </a:spcBef>
              <a:spcAft>
                <a:spcPts val="567"/>
              </a:spcAft>
              <a:buClr>
                <a:srgbClr val="000000"/>
              </a:buClr>
              <a:buSzPct val="45000"/>
              <a:buFont typeface="Wingdings" charset="2"/>
              <a:buChar char=""/>
            </a:pPr>
            <a:r>
              <a:rPr b="0" lang="en-US" sz="1500" spc="-1" strike="noStrike">
                <a:solidFill>
                  <a:srgbClr val="000000"/>
                </a:solidFill>
                <a:latin typeface="等线"/>
                <a:ea typeface="DejaVu Sans"/>
              </a:rPr>
              <a:t>亲属关系</a:t>
            </a:r>
            <a:endParaRPr b="0" lang="en-US" sz="1500" spc="-1" strike="noStrike">
              <a:latin typeface="Arial"/>
            </a:endParaRPr>
          </a:p>
          <a:p>
            <a:pPr lvl="1" marL="859680" indent="-311040">
              <a:lnSpc>
                <a:spcPct val="100000"/>
              </a:lnSpc>
              <a:spcBef>
                <a:spcPts val="567"/>
              </a:spcBef>
              <a:spcAft>
                <a:spcPts val="567"/>
              </a:spcAft>
              <a:buClr>
                <a:srgbClr val="000000"/>
              </a:buClr>
              <a:buSzPct val="45000"/>
              <a:buFont typeface="Wingdings" charset="2"/>
              <a:buChar char=""/>
            </a:pPr>
            <a:r>
              <a:rPr b="0" lang="en-US" sz="1500" spc="-1" strike="noStrike">
                <a:solidFill>
                  <a:srgbClr val="000000"/>
                </a:solidFill>
                <a:latin typeface="等线"/>
                <a:ea typeface="DejaVu Sans"/>
              </a:rPr>
              <a:t>调度信息</a:t>
            </a:r>
            <a:endParaRPr b="0" lang="en-US" sz="1500" spc="-1" strike="noStrike">
              <a:latin typeface="Arial"/>
            </a:endParaRPr>
          </a:p>
          <a:p>
            <a:pPr lvl="1" marL="859680" indent="-311040">
              <a:lnSpc>
                <a:spcPct val="100000"/>
              </a:lnSpc>
              <a:spcBef>
                <a:spcPts val="567"/>
              </a:spcBef>
              <a:spcAft>
                <a:spcPts val="567"/>
              </a:spcAft>
              <a:buClr>
                <a:srgbClr val="000000"/>
              </a:buClr>
              <a:buSzPct val="45000"/>
              <a:buFont typeface="Wingdings" charset="2"/>
              <a:buChar char=""/>
            </a:pPr>
            <a:r>
              <a:rPr b="0" lang="en-US" sz="1500" spc="-1" strike="noStrike">
                <a:solidFill>
                  <a:srgbClr val="000000"/>
                </a:solidFill>
                <a:latin typeface="等线"/>
                <a:ea typeface="DejaVu Sans"/>
              </a:rPr>
              <a:t>时间</a:t>
            </a:r>
            <a:endParaRPr b="0" lang="en-US" sz="1500" spc="-1" strike="noStrike">
              <a:latin typeface="Arial"/>
            </a:endParaRPr>
          </a:p>
          <a:p>
            <a:pPr lvl="1" marL="859680" indent="-311040">
              <a:lnSpc>
                <a:spcPct val="100000"/>
              </a:lnSpc>
              <a:spcBef>
                <a:spcPts val="567"/>
              </a:spcBef>
              <a:spcAft>
                <a:spcPts val="567"/>
              </a:spcAft>
              <a:buClr>
                <a:srgbClr val="000000"/>
              </a:buClr>
              <a:buSzPct val="45000"/>
              <a:buFont typeface="Wingdings" charset="2"/>
              <a:buChar char=""/>
            </a:pPr>
            <a:r>
              <a:rPr b="0" lang="en-US" sz="1500" spc="-1" strike="noStrike">
                <a:solidFill>
                  <a:srgbClr val="000000"/>
                </a:solidFill>
                <a:latin typeface="等线"/>
                <a:ea typeface="DejaVu Sans"/>
              </a:rPr>
              <a:t>信号</a:t>
            </a:r>
            <a:endParaRPr b="0" lang="en-US" sz="1500" spc="-1" strike="noStrike">
              <a:latin typeface="Arial"/>
            </a:endParaRPr>
          </a:p>
          <a:p>
            <a:pPr lvl="1" marL="859680" indent="-311040">
              <a:lnSpc>
                <a:spcPct val="100000"/>
              </a:lnSpc>
              <a:spcBef>
                <a:spcPts val="567"/>
              </a:spcBef>
              <a:spcAft>
                <a:spcPts val="567"/>
              </a:spcAft>
              <a:buClr>
                <a:srgbClr val="000000"/>
              </a:buClr>
              <a:buSzPct val="45000"/>
              <a:buFont typeface="Wingdings" charset="2"/>
              <a:buChar char=""/>
            </a:pPr>
            <a:r>
              <a:rPr b="0" lang="en-US" sz="1500" spc="-1" strike="noStrike">
                <a:solidFill>
                  <a:srgbClr val="000000"/>
                </a:solidFill>
                <a:latin typeface="等线"/>
                <a:ea typeface="DejaVu Sans"/>
              </a:rPr>
              <a:t>thread_info</a:t>
            </a:r>
            <a:r>
              <a:rPr b="0" lang="en-US" sz="1500" spc="-1" strike="noStrike">
                <a:solidFill>
                  <a:srgbClr val="000000"/>
                </a:solidFill>
                <a:latin typeface="等线"/>
                <a:ea typeface="DejaVu Sans"/>
              </a:rPr>
              <a:t>：   </a:t>
            </a:r>
            <a:br/>
            <a:r>
              <a:rPr b="0" lang="en-US" sz="1500" spc="-1" strike="noStrike">
                <a:solidFill>
                  <a:srgbClr val="000000"/>
                </a:solidFill>
                <a:latin typeface="等线"/>
                <a:ea typeface="DejaVu Sans"/>
              </a:rPr>
              <a:t>task_struct</a:t>
            </a:r>
            <a:r>
              <a:rPr b="0" lang="en-US" sz="1500" spc="-1" strike="noStrike">
                <a:solidFill>
                  <a:srgbClr val="000000"/>
                </a:solidFill>
                <a:latin typeface="等线"/>
                <a:ea typeface="DejaVu Sans"/>
              </a:rPr>
              <a:t>的指针</a:t>
            </a:r>
            <a:r>
              <a:rPr b="0" lang="en-US" sz="1500" spc="-1" strike="noStrike">
                <a:solidFill>
                  <a:srgbClr val="000000"/>
                </a:solidFill>
                <a:latin typeface="等线"/>
                <a:ea typeface="DejaVu Sans"/>
              </a:rPr>
              <a:t>, </a:t>
            </a:r>
            <a:br/>
            <a:r>
              <a:rPr b="0" lang="en-US" sz="1500" spc="-1" strike="noStrike">
                <a:solidFill>
                  <a:srgbClr val="000000"/>
                </a:solidFill>
                <a:latin typeface="等线"/>
                <a:ea typeface="DejaVu Sans"/>
              </a:rPr>
              <a:t>thread_info = task_struct-&gt;stack</a:t>
            </a:r>
            <a:br/>
            <a:r>
              <a:rPr b="0" lang="en-US" sz="1500" spc="-1" strike="noStrike">
                <a:solidFill>
                  <a:srgbClr val="000000"/>
                </a:solidFill>
                <a:latin typeface="等线"/>
                <a:ea typeface="DejaVu Sans"/>
              </a:rPr>
              <a:t>同时</a:t>
            </a:r>
            <a:r>
              <a:rPr b="0" lang="en-US" sz="1500" spc="-1" strike="noStrike">
                <a:solidFill>
                  <a:srgbClr val="000000"/>
                </a:solidFill>
                <a:latin typeface="等线"/>
                <a:ea typeface="DejaVu Sans"/>
              </a:rPr>
              <a:t>thread_info</a:t>
            </a:r>
            <a:r>
              <a:rPr b="0" lang="en-US" sz="1500" spc="-1" strike="noStrike">
                <a:solidFill>
                  <a:srgbClr val="000000"/>
                </a:solidFill>
                <a:latin typeface="等线"/>
                <a:ea typeface="DejaVu Sans"/>
              </a:rPr>
              <a:t>在内核栈的底端</a:t>
            </a:r>
            <a:br/>
            <a:r>
              <a:rPr b="0" lang="en-US" sz="1500" spc="-1" strike="noStrike">
                <a:solidFill>
                  <a:srgbClr val="000000"/>
                </a:solidFill>
                <a:latin typeface="等线"/>
                <a:ea typeface="DejaVu Sans"/>
              </a:rPr>
              <a:t>故：</a:t>
            </a:r>
            <a:r>
              <a:rPr b="0" lang="en-US" sz="1500" spc="-1" strike="noStrike">
                <a:solidFill>
                  <a:srgbClr val="000000"/>
                </a:solidFill>
                <a:latin typeface="等线"/>
                <a:ea typeface="DejaVu Sans"/>
              </a:rPr>
              <a:t>task_struct &lt;-&gt; </a:t>
            </a:r>
            <a:r>
              <a:rPr b="0" lang="en-US" sz="1500" spc="-1" strike="noStrike">
                <a:solidFill>
                  <a:srgbClr val="000000"/>
                </a:solidFill>
                <a:latin typeface="等线"/>
                <a:ea typeface="DejaVu Sans"/>
              </a:rPr>
              <a:t>内核栈， 可以互相引用</a:t>
            </a:r>
            <a:endParaRPr b="0" lang="en-US" sz="1500" spc="-1" strike="noStrike">
              <a:latin typeface="Arial"/>
            </a:endParaRPr>
          </a:p>
          <a:p>
            <a:pPr>
              <a:lnSpc>
                <a:spcPct val="100000"/>
              </a:lnSpc>
              <a:spcBef>
                <a:spcPts val="1134"/>
              </a:spcBef>
            </a:pPr>
            <a:endParaRPr b="0" lang="en-US" sz="1500" spc="-1" strike="noStrike">
              <a:latin typeface="Arial"/>
            </a:endParaRPr>
          </a:p>
        </p:txBody>
      </p:sp>
      <p:sp>
        <p:nvSpPr>
          <p:cNvPr id="237" name="CustomShape 2"/>
          <p:cNvSpPr/>
          <p:nvPr/>
        </p:nvSpPr>
        <p:spPr>
          <a:xfrm>
            <a:off x="275400" y="0"/>
            <a:ext cx="10506240" cy="1316160"/>
          </a:xfrm>
          <a:prstGeom prst="rect">
            <a:avLst/>
          </a:prstGeom>
          <a:noFill/>
          <a:ln>
            <a:noFill/>
          </a:ln>
        </p:spPr>
        <p:style>
          <a:lnRef idx="0"/>
          <a:fillRef idx="0"/>
          <a:effectRef idx="0"/>
          <a:fontRef idx="minor"/>
        </p:style>
        <p:txBody>
          <a:bodyPr lIns="90000" rIns="90000" tIns="45000" bIns="45000" anchor="ctr"/>
          <a:p>
            <a:pPr>
              <a:lnSpc>
                <a:spcPct val="90000"/>
              </a:lnSpc>
            </a:pPr>
            <a:r>
              <a:rPr b="0" lang="en-US" sz="4400" spc="-1" strike="noStrike">
                <a:solidFill>
                  <a:srgbClr val="000000"/>
                </a:solidFill>
                <a:latin typeface="等线 Light"/>
                <a:ea typeface="DejaVu Sans"/>
              </a:rPr>
              <a:t>心脏</a:t>
            </a:r>
            <a:endParaRPr b="0" lang="en-US" sz="4400" spc="-1" strike="noStrike">
              <a:latin typeface="Arial"/>
            </a:endParaRPr>
          </a:p>
        </p:txBody>
      </p:sp>
      <p:sp>
        <p:nvSpPr>
          <p:cNvPr id="238" name="CustomShape 3"/>
          <p:cNvSpPr/>
          <p:nvPr/>
        </p:nvSpPr>
        <p:spPr>
          <a:xfrm>
            <a:off x="1063080" y="1317600"/>
            <a:ext cx="2318760" cy="1607760"/>
          </a:xfrm>
          <a:prstGeom prst="rect">
            <a:avLst/>
          </a:prstGeom>
          <a:solidFill>
            <a:srgbClr val="66ffff"/>
          </a:solidFill>
          <a:ln>
            <a:noFill/>
          </a:ln>
        </p:spPr>
        <p:style>
          <a:lnRef idx="0"/>
          <a:fillRef idx="0"/>
          <a:effectRef idx="0"/>
          <a:fontRef idx="minor"/>
        </p:style>
        <p:txBody>
          <a:bodyPr lIns="90000" rIns="90000" tIns="45000" bIns="45000"/>
          <a:p>
            <a:pPr>
              <a:lnSpc>
                <a:spcPct val="100000"/>
              </a:lnSpc>
            </a:pPr>
            <a:r>
              <a:rPr b="1" lang="en-US" sz="2000" spc="-1" strike="noStrike">
                <a:solidFill>
                  <a:srgbClr val="000000"/>
                </a:solidFill>
                <a:latin typeface="等线"/>
                <a:ea typeface="DejaVu Sans"/>
              </a:rPr>
              <a:t>rq</a:t>
            </a:r>
            <a:r>
              <a:rPr b="0" lang="en-US" sz="2000" spc="-1" strike="noStrike">
                <a:solidFill>
                  <a:srgbClr val="000000"/>
                </a:solidFill>
                <a:latin typeface="等线"/>
                <a:ea typeface="DejaVu Sans"/>
              </a:rPr>
              <a:t>  </a:t>
            </a:r>
            <a:endParaRPr b="0" lang="en-US" sz="2000" spc="-1" strike="noStrike">
              <a:latin typeface="Arial"/>
            </a:endParaRPr>
          </a:p>
          <a:p>
            <a:pPr lvl="1" marL="432000" indent="-214200">
              <a:lnSpc>
                <a:spcPct val="100000"/>
              </a:lnSpc>
              <a:buClr>
                <a:srgbClr val="000000"/>
              </a:buClr>
              <a:buSzPct val="45000"/>
              <a:buFont typeface="Wingdings" charset="2"/>
              <a:buChar char=""/>
            </a:pPr>
            <a:r>
              <a:rPr b="1" lang="en-US" sz="2000" spc="-1" strike="noStrike">
                <a:solidFill>
                  <a:srgbClr val="000000"/>
                </a:solidFill>
                <a:latin typeface="等线"/>
                <a:ea typeface="DejaVu Sans"/>
              </a:rPr>
              <a:t>cfs_class</a:t>
            </a:r>
            <a:br/>
            <a:r>
              <a:rPr b="0" lang="en-US" sz="2000" spc="-1" strike="noStrike">
                <a:solidFill>
                  <a:srgbClr val="000000"/>
                </a:solidFill>
                <a:latin typeface="等线"/>
                <a:ea typeface="DejaVu Sans"/>
              </a:rPr>
              <a:t>cfs_rq</a:t>
            </a:r>
            <a:endParaRPr b="0" lang="en-US" sz="2000" spc="-1" strike="noStrike">
              <a:latin typeface="Arial"/>
            </a:endParaRPr>
          </a:p>
          <a:p>
            <a:pPr lvl="1" marL="432000" indent="-214200">
              <a:lnSpc>
                <a:spcPct val="100000"/>
              </a:lnSpc>
              <a:buClr>
                <a:srgbClr val="000000"/>
              </a:buClr>
              <a:buSzPct val="45000"/>
              <a:buFont typeface="Wingdings" charset="2"/>
              <a:buChar char=""/>
            </a:pPr>
            <a:r>
              <a:rPr b="1" lang="en-US" sz="2000" spc="-1" strike="noStrike">
                <a:solidFill>
                  <a:srgbClr val="000000"/>
                </a:solidFill>
                <a:latin typeface="等线"/>
                <a:ea typeface="DejaVu Sans"/>
              </a:rPr>
              <a:t>rt_class</a:t>
            </a:r>
            <a:br/>
            <a:r>
              <a:rPr b="0" lang="en-US" sz="2000" spc="-1" strike="noStrike">
                <a:solidFill>
                  <a:srgbClr val="000000"/>
                </a:solidFill>
                <a:latin typeface="等线"/>
                <a:ea typeface="DejaVu Sans"/>
              </a:rPr>
              <a:t>rt_rq  </a:t>
            </a:r>
            <a:endParaRPr b="0" lang="en-US" sz="2000" spc="-1" strike="noStrike">
              <a:latin typeface="Arial"/>
            </a:endParaRPr>
          </a:p>
        </p:txBody>
      </p:sp>
      <p:sp>
        <p:nvSpPr>
          <p:cNvPr id="239" name="CustomShape 4"/>
          <p:cNvSpPr/>
          <p:nvPr/>
        </p:nvSpPr>
        <p:spPr>
          <a:xfrm>
            <a:off x="696960" y="5592600"/>
            <a:ext cx="3598920" cy="501840"/>
          </a:xfrm>
          <a:prstGeom prst="rect">
            <a:avLst/>
          </a:prstGeom>
          <a:solidFill>
            <a:srgbClr val="66ffff"/>
          </a:solidFill>
          <a:ln>
            <a:noFill/>
          </a:ln>
        </p:spPr>
        <p:style>
          <a:lnRef idx="0"/>
          <a:fillRef idx="0"/>
          <a:effectRef idx="0"/>
          <a:fontRef idx="minor"/>
        </p:style>
        <p:txBody>
          <a:bodyPr lIns="90000" rIns="90000" tIns="45000" bIns="45000"/>
          <a:p>
            <a:pPr>
              <a:lnSpc>
                <a:spcPct val="100000"/>
              </a:lnSpc>
            </a:pPr>
            <a:r>
              <a:rPr b="1" lang="en-US" sz="2000" spc="-1" strike="noStrike">
                <a:solidFill>
                  <a:srgbClr val="000000"/>
                </a:solidFill>
                <a:latin typeface="等线"/>
                <a:ea typeface="DejaVu Sans"/>
              </a:rPr>
              <a:t>wait_queue_head_t</a:t>
            </a:r>
            <a:endParaRPr b="0" lang="en-US" sz="2000" spc="-1" strike="noStrike">
              <a:latin typeface="Arial"/>
            </a:endParaRPr>
          </a:p>
        </p:txBody>
      </p:sp>
      <p:sp>
        <p:nvSpPr>
          <p:cNvPr id="240" name="CustomShape 5"/>
          <p:cNvSpPr/>
          <p:nvPr/>
        </p:nvSpPr>
        <p:spPr>
          <a:xfrm>
            <a:off x="3383280" y="1828800"/>
            <a:ext cx="912600" cy="4021920"/>
          </a:xfrm>
          <a:prstGeom prst="curvedConnector3">
            <a:avLst>
              <a:gd name="adj1" fmla="val 105510"/>
            </a:avLst>
          </a:prstGeom>
          <a:noFill/>
          <a:ln>
            <a:solidFill>
              <a:srgbClr val="000000"/>
            </a:solidFill>
            <a:tailEnd len="med" type="triangle" w="med"/>
          </a:ln>
        </p:spPr>
        <p:style>
          <a:lnRef idx="0"/>
          <a:fillRef idx="0"/>
          <a:effectRef idx="0"/>
          <a:fontRef idx="minor"/>
        </p:style>
      </p:sp>
      <p:sp>
        <p:nvSpPr>
          <p:cNvPr id="241" name="CustomShape 6"/>
          <p:cNvSpPr/>
          <p:nvPr/>
        </p:nvSpPr>
        <p:spPr>
          <a:xfrm>
            <a:off x="4563360" y="3610440"/>
            <a:ext cx="2384280" cy="11124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1. deactivate_queue()</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2. add_wait_queue()</a:t>
            </a:r>
            <a:endParaRPr b="0" lang="en-US" sz="1800" spc="-1" strike="noStrike">
              <a:latin typeface="Arial"/>
            </a:endParaRPr>
          </a:p>
          <a:p>
            <a:pPr>
              <a:lnSpc>
                <a:spcPct val="100000"/>
              </a:lnSpc>
            </a:pPr>
            <a:r>
              <a:rPr b="0" lang="en-US" sz="1800" spc="-1" strike="noStrike">
                <a:solidFill>
                  <a:srgbClr val="000000"/>
                </a:solidFill>
                <a:latin typeface="Arial"/>
                <a:ea typeface="DejaVu Sans"/>
              </a:rPr>
              <a:t>3. prepare_to_wait()</a:t>
            </a:r>
            <a:endParaRPr b="0" lang="en-US" sz="1800" spc="-1" strike="noStrike">
              <a:latin typeface="Arial"/>
            </a:endParaRPr>
          </a:p>
        </p:txBody>
      </p:sp>
      <p:sp>
        <p:nvSpPr>
          <p:cNvPr id="242" name="CustomShape 7"/>
          <p:cNvSpPr/>
          <p:nvPr/>
        </p:nvSpPr>
        <p:spPr>
          <a:xfrm flipV="1">
            <a:off x="696960" y="1772640"/>
            <a:ext cx="581760" cy="4068720"/>
          </a:xfrm>
          <a:prstGeom prst="curvedConnector3">
            <a:avLst>
              <a:gd name="adj1" fmla="val -41085"/>
            </a:avLst>
          </a:prstGeom>
          <a:noFill/>
          <a:ln>
            <a:solidFill>
              <a:srgbClr val="000000"/>
            </a:solidFill>
            <a:tailEnd len="med" type="triangle" w="med"/>
          </a:ln>
        </p:spPr>
        <p:style>
          <a:lnRef idx="0"/>
          <a:fillRef idx="0"/>
          <a:effectRef idx="0"/>
          <a:fontRef idx="minor"/>
        </p:style>
      </p:sp>
      <p:sp>
        <p:nvSpPr>
          <p:cNvPr id="243" name="CustomShape 8"/>
          <p:cNvSpPr/>
          <p:nvPr/>
        </p:nvSpPr>
        <p:spPr>
          <a:xfrm>
            <a:off x="631440" y="3170160"/>
            <a:ext cx="2588400" cy="18802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1. wake_up_process()</a:t>
            </a:r>
            <a:endParaRPr b="0" lang="en-US"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wake_up_new_task()</a:t>
            </a:r>
            <a:endParaRPr b="0" lang="en-US"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try_to_wake_up()</a:t>
            </a:r>
            <a:endParaRPr b="0" lang="en-US"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activate_task()</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2. add_wait_queue()</a:t>
            </a:r>
            <a:endParaRPr b="0" lang="en-US" sz="1800" spc="-1" strike="noStrike">
              <a:latin typeface="Arial"/>
            </a:endParaRPr>
          </a:p>
          <a:p>
            <a:pPr>
              <a:lnSpc>
                <a:spcPct val="100000"/>
              </a:lnSpc>
            </a:pPr>
            <a:r>
              <a:rPr b="0" lang="en-US" sz="1800" spc="-1" strike="noStrike">
                <a:solidFill>
                  <a:srgbClr val="000000"/>
                </a:solidFill>
                <a:latin typeface="Arial"/>
                <a:ea typeface="DejaVu Sans"/>
              </a:rPr>
              <a:t>3. prepare_to_wait()</a:t>
            </a:r>
            <a:endParaRPr b="0" lang="en-US" sz="1800" spc="-1" strike="noStrike">
              <a:latin typeface="Arial"/>
            </a:endParaRPr>
          </a:p>
        </p:txBody>
      </p:sp>
      <p:sp>
        <p:nvSpPr>
          <p:cNvPr id="244" name="CustomShape 9"/>
          <p:cNvSpPr/>
          <p:nvPr/>
        </p:nvSpPr>
        <p:spPr>
          <a:xfrm>
            <a:off x="5943600" y="860760"/>
            <a:ext cx="1735560" cy="455400"/>
          </a:xfrm>
          <a:prstGeom prst="rect">
            <a:avLst/>
          </a:prstGeom>
          <a:solidFill>
            <a:srgbClr val="66ff00"/>
          </a:solidFill>
          <a:ln>
            <a:noFill/>
          </a:ln>
        </p:spPr>
        <p:style>
          <a:lnRef idx="0"/>
          <a:fillRef idx="0"/>
          <a:effectRef idx="0"/>
          <a:fontRef idx="minor"/>
        </p:style>
        <p:txBody>
          <a:bodyPr lIns="90000" rIns="90000" tIns="45000" bIns="45000"/>
          <a:p>
            <a:pPr>
              <a:lnSpc>
                <a:spcPct val="100000"/>
              </a:lnSpc>
            </a:pPr>
            <a:r>
              <a:rPr b="0" lang="en-US" sz="2200" spc="-1" strike="noStrike">
                <a:solidFill>
                  <a:srgbClr val="000000"/>
                </a:solidFill>
                <a:latin typeface="等线"/>
                <a:ea typeface="DejaVu Sans"/>
              </a:rPr>
              <a:t>schedule()</a:t>
            </a:r>
            <a:endParaRPr b="0" lang="en-US" sz="2200" spc="-1" strike="noStrike">
              <a:latin typeface="Arial"/>
            </a:endParaRPr>
          </a:p>
        </p:txBody>
      </p:sp>
      <p:sp>
        <p:nvSpPr>
          <p:cNvPr id="245" name="CustomShape 10"/>
          <p:cNvSpPr/>
          <p:nvPr/>
        </p:nvSpPr>
        <p:spPr>
          <a:xfrm>
            <a:off x="4023360" y="1317600"/>
            <a:ext cx="1839960" cy="3445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pick_next_task()</a:t>
            </a:r>
            <a:endParaRPr b="0" lang="en-US" sz="1800" spc="-1" strike="noStrike">
              <a:latin typeface="Arial"/>
            </a:endParaRPr>
          </a:p>
        </p:txBody>
      </p:sp>
      <p:sp>
        <p:nvSpPr>
          <p:cNvPr id="246" name="CustomShape 11"/>
          <p:cNvSpPr/>
          <p:nvPr/>
        </p:nvSpPr>
        <p:spPr>
          <a:xfrm rot="20907000">
            <a:off x="3123000" y="1118880"/>
            <a:ext cx="2655360" cy="408960"/>
          </a:xfrm>
          <a:custGeom>
            <a:avLst/>
            <a:gdLst/>
            <a:ahLst/>
            <a:rect l="l" t="t" r="r" b="b"/>
            <a:pathLst>
              <a:path w="5336" h="1146">
                <a:moveTo>
                  <a:pt x="0" y="575"/>
                </a:moveTo>
                <a:lnTo>
                  <a:pt x="1177" y="3"/>
                </a:lnTo>
                <a:lnTo>
                  <a:pt x="1119" y="287"/>
                </a:lnTo>
                <a:lnTo>
                  <a:pt x="4329" y="285"/>
                </a:lnTo>
                <a:lnTo>
                  <a:pt x="4387" y="0"/>
                </a:lnTo>
                <a:lnTo>
                  <a:pt x="5335" y="570"/>
                </a:lnTo>
                <a:lnTo>
                  <a:pt x="4156" y="1142"/>
                </a:lnTo>
                <a:lnTo>
                  <a:pt x="4214" y="856"/>
                </a:lnTo>
                <a:lnTo>
                  <a:pt x="1004" y="859"/>
                </a:lnTo>
                <a:lnTo>
                  <a:pt x="946" y="1145"/>
                </a:lnTo>
                <a:lnTo>
                  <a:pt x="0" y="575"/>
                </a:lnTo>
              </a:path>
            </a:pathLst>
          </a:custGeom>
          <a:solidFill>
            <a:srgbClr val="729fcf"/>
          </a:solidFill>
          <a:ln>
            <a:solidFill>
              <a:srgbClr val="3465a4"/>
            </a:solidFill>
          </a:ln>
        </p:spPr>
        <p:style>
          <a:lnRef idx="0"/>
          <a:fillRef idx="0"/>
          <a:effectRef idx="0"/>
          <a:fontRef idx="minor"/>
        </p:style>
      </p:sp>
      <p:sp>
        <p:nvSpPr>
          <p:cNvPr id="247" name="CustomShape 12"/>
          <p:cNvSpPr/>
          <p:nvPr/>
        </p:nvSpPr>
        <p:spPr>
          <a:xfrm>
            <a:off x="7820640" y="914400"/>
            <a:ext cx="1322640" cy="750960"/>
          </a:xfrm>
          <a:prstGeom prst="rect">
            <a:avLst/>
          </a:prstGeom>
          <a:noFill/>
          <a:ln>
            <a:noFill/>
          </a:ln>
        </p:spPr>
        <p:style>
          <a:lnRef idx="0"/>
          <a:fillRef idx="0"/>
          <a:effectRef idx="0"/>
          <a:fontRef idx="minor"/>
        </p:style>
        <p:txBody>
          <a:bodyPr lIns="90000" rIns="90000" tIns="45000" bIns="45000"/>
          <a:p>
            <a:pPr>
              <a:lnSpc>
                <a:spcPct val="100000"/>
              </a:lnSpc>
            </a:pPr>
            <a:r>
              <a:rPr b="0" lang="en-US" sz="1300" spc="-1" strike="noStrike">
                <a:solidFill>
                  <a:srgbClr val="000000"/>
                </a:solidFill>
                <a:latin typeface="Arial"/>
                <a:ea typeface="DejaVu Sans"/>
              </a:rPr>
              <a:t>流程框架</a:t>
            </a:r>
            <a:endParaRPr b="0" lang="en-US" sz="1300" spc="-1" strike="noStrike">
              <a:latin typeface="Arial"/>
            </a:endParaRPr>
          </a:p>
          <a:p>
            <a:pPr>
              <a:lnSpc>
                <a:spcPct val="100000"/>
              </a:lnSpc>
            </a:pPr>
            <a:r>
              <a:rPr b="0" lang="en-US" sz="1300" spc="-1" strike="noStrike">
                <a:solidFill>
                  <a:srgbClr val="000000"/>
                </a:solidFill>
                <a:latin typeface="Arial"/>
                <a:ea typeface="DejaVu Sans"/>
              </a:rPr>
              <a:t>上下文切换</a:t>
            </a:r>
            <a:endParaRPr b="0" lang="en-US" sz="1300" spc="-1" strike="noStrike">
              <a:latin typeface="Arial"/>
            </a:endParaRPr>
          </a:p>
        </p:txBody>
      </p:sp>
      <p:sp>
        <p:nvSpPr>
          <p:cNvPr id="248" name="CustomShape 13"/>
          <p:cNvSpPr/>
          <p:nvPr/>
        </p:nvSpPr>
        <p:spPr>
          <a:xfrm>
            <a:off x="4437360" y="5832000"/>
            <a:ext cx="1596960" cy="293760"/>
          </a:xfrm>
          <a:prstGeom prst="rect">
            <a:avLst/>
          </a:prstGeom>
          <a:noFill/>
          <a:ln>
            <a:noFill/>
          </a:ln>
        </p:spPr>
        <p:style>
          <a:lnRef idx="0"/>
          <a:fillRef idx="0"/>
          <a:effectRef idx="0"/>
          <a:fontRef idx="minor"/>
        </p:style>
        <p:txBody>
          <a:bodyPr lIns="90000" rIns="90000" tIns="45000" bIns="45000"/>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阻塞 ＆ 等待唤醒</a:t>
            </a:r>
            <a:endParaRPr b="0" lang="en-US" sz="1300" spc="-1" strike="noStrike">
              <a:latin typeface="Arial"/>
            </a:endParaRPr>
          </a:p>
        </p:txBody>
      </p:sp>
      <p:sp>
        <p:nvSpPr>
          <p:cNvPr id="249" name="CustomShape 14"/>
          <p:cNvSpPr/>
          <p:nvPr/>
        </p:nvSpPr>
        <p:spPr>
          <a:xfrm>
            <a:off x="139680" y="1188720"/>
            <a:ext cx="1596960" cy="293760"/>
          </a:xfrm>
          <a:prstGeom prst="rect">
            <a:avLst/>
          </a:prstGeom>
          <a:noFill/>
          <a:ln>
            <a:noFill/>
          </a:ln>
        </p:spPr>
        <p:style>
          <a:lnRef idx="0"/>
          <a:fillRef idx="0"/>
          <a:effectRef idx="0"/>
          <a:fontRef idx="minor"/>
        </p:style>
        <p:txBody>
          <a:bodyPr lIns="90000" rIns="90000" tIns="45000" bIns="45000"/>
          <a:p>
            <a:pPr>
              <a:lnSpc>
                <a:spcPct val="100000"/>
              </a:lnSpc>
            </a:pPr>
            <a:r>
              <a:rPr b="0" lang="en-US" sz="1300" spc="-1" strike="noStrike">
                <a:solidFill>
                  <a:srgbClr val="000000"/>
                </a:solidFill>
                <a:latin typeface="Arial"/>
                <a:ea typeface="DejaVu Sans"/>
              </a:rPr>
              <a:t>调度器</a:t>
            </a:r>
            <a:r>
              <a:rPr b="0" lang="en-US" sz="1300" spc="-1" strike="noStrike">
                <a:solidFill>
                  <a:srgbClr val="000000"/>
                </a:solidFill>
                <a:latin typeface="Arial"/>
                <a:ea typeface="DejaVu Sans"/>
              </a:rPr>
              <a:t>/</a:t>
            </a:r>
            <a:endParaRPr b="0" lang="en-US" sz="1300" spc="-1" strike="noStrike">
              <a:latin typeface="Arial"/>
            </a:endParaRPr>
          </a:p>
          <a:p>
            <a:pPr>
              <a:lnSpc>
                <a:spcPct val="100000"/>
              </a:lnSpc>
            </a:pPr>
            <a:r>
              <a:rPr b="0" lang="en-US" sz="1300" spc="-1" strike="noStrike">
                <a:solidFill>
                  <a:srgbClr val="000000"/>
                </a:solidFill>
                <a:latin typeface="Arial"/>
                <a:ea typeface="DejaVu Sans"/>
              </a:rPr>
              <a:t>调度算法</a:t>
            </a:r>
            <a:endParaRPr b="0" lang="en-US" sz="1300" spc="-1" strike="noStrike">
              <a:latin typeface="Arial"/>
            </a:endParaRPr>
          </a:p>
        </p:txBody>
      </p:sp>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CustomShape 1"/>
          <p:cNvSpPr/>
          <p:nvPr/>
        </p:nvSpPr>
        <p:spPr>
          <a:xfrm>
            <a:off x="274320" y="0"/>
            <a:ext cx="10506240" cy="1316160"/>
          </a:xfrm>
          <a:prstGeom prst="rect">
            <a:avLst/>
          </a:prstGeom>
          <a:noFill/>
          <a:ln>
            <a:noFill/>
          </a:ln>
        </p:spPr>
        <p:style>
          <a:lnRef idx="0"/>
          <a:fillRef idx="0"/>
          <a:effectRef idx="0"/>
          <a:fontRef idx="minor"/>
        </p:style>
        <p:txBody>
          <a:bodyPr lIns="90000" rIns="90000" tIns="45000" bIns="45000" anchor="ctr"/>
          <a:p>
            <a:pPr>
              <a:lnSpc>
                <a:spcPct val="90000"/>
              </a:lnSpc>
            </a:pPr>
            <a:r>
              <a:rPr b="0" lang="en-US" sz="4400" spc="-1" strike="noStrike">
                <a:solidFill>
                  <a:srgbClr val="000000"/>
                </a:solidFill>
                <a:latin typeface="等线 Light"/>
                <a:ea typeface="DejaVu Sans"/>
              </a:rPr>
              <a:t>Task</a:t>
            </a:r>
            <a:r>
              <a:rPr b="0" lang="en-US" sz="4400" spc="-1" strike="noStrike">
                <a:solidFill>
                  <a:srgbClr val="000000"/>
                </a:solidFill>
                <a:latin typeface="等线 Light"/>
                <a:ea typeface="DejaVu Sans"/>
              </a:rPr>
              <a:t>的调度</a:t>
            </a:r>
            <a:endParaRPr b="0" lang="en-US" sz="4400" spc="-1" strike="noStrike">
              <a:latin typeface="Arial"/>
            </a:endParaRPr>
          </a:p>
        </p:txBody>
      </p:sp>
      <p:sp>
        <p:nvSpPr>
          <p:cNvPr id="251" name="CustomShape 2"/>
          <p:cNvSpPr/>
          <p:nvPr/>
        </p:nvSpPr>
        <p:spPr>
          <a:xfrm>
            <a:off x="465840" y="1554480"/>
            <a:ext cx="10506240" cy="43419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r>
              <a:rPr b="0" lang="en-US" sz="2800" spc="-1" strike="noStrike">
                <a:solidFill>
                  <a:srgbClr val="000000"/>
                </a:solidFill>
                <a:latin typeface="等线"/>
                <a:ea typeface="DejaVu Sans"/>
              </a:rPr>
              <a:t>schedule()</a:t>
            </a:r>
            <a:endParaRPr b="0" lang="en-US" sz="2800" spc="-1" strike="noStrike">
              <a:latin typeface="Arial"/>
            </a:endParaRPr>
          </a:p>
          <a:p>
            <a:pPr lvl="2" marL="648000" indent="-207720">
              <a:lnSpc>
                <a:spcPct val="90000"/>
              </a:lnSpc>
              <a:spcBef>
                <a:spcPts val="1001"/>
              </a:spcBef>
              <a:buClr>
                <a:srgbClr val="000000"/>
              </a:buClr>
              <a:buSzPct val="45000"/>
              <a:buFont typeface="Wingdings" charset="2"/>
              <a:buChar char=""/>
            </a:pPr>
            <a:r>
              <a:rPr b="0" lang="en-US" sz="2000" spc="-1" strike="noStrike">
                <a:solidFill>
                  <a:srgbClr val="000000"/>
                </a:solidFill>
                <a:latin typeface="等线"/>
                <a:ea typeface="DejaVu Sans"/>
              </a:rPr>
              <a:t>选择</a:t>
            </a:r>
            <a:r>
              <a:rPr b="0" lang="en-US" sz="2000" spc="-1" strike="noStrike">
                <a:solidFill>
                  <a:srgbClr val="000000"/>
                </a:solidFill>
                <a:latin typeface="等线"/>
                <a:ea typeface="DejaVu Sans"/>
              </a:rPr>
              <a:t>sched_class</a:t>
            </a:r>
            <a:endParaRPr b="0" lang="en-US" sz="2000" spc="-1" strike="noStrike">
              <a:latin typeface="Arial"/>
            </a:endParaRPr>
          </a:p>
          <a:p>
            <a:pPr lvl="2" marL="648000" indent="-207720">
              <a:lnSpc>
                <a:spcPct val="90000"/>
              </a:lnSpc>
              <a:spcBef>
                <a:spcPts val="1001"/>
              </a:spcBef>
              <a:buClr>
                <a:srgbClr val="000000"/>
              </a:buClr>
              <a:buSzPct val="45000"/>
              <a:buFont typeface="Wingdings" charset="2"/>
              <a:buChar char=""/>
            </a:pPr>
            <a:r>
              <a:rPr b="0" lang="en-US" sz="2000" spc="-1" strike="noStrike">
                <a:solidFill>
                  <a:srgbClr val="000000"/>
                </a:solidFill>
                <a:latin typeface="等线"/>
                <a:ea typeface="DejaVu Sans"/>
              </a:rPr>
              <a:t>pick_next_task()</a:t>
            </a:r>
            <a:endParaRPr b="0" lang="en-US" sz="2000" spc="-1" strike="noStrike">
              <a:latin typeface="Arial"/>
            </a:endParaRPr>
          </a:p>
          <a:p>
            <a:pPr lvl="2" marL="648000" indent="-207720">
              <a:lnSpc>
                <a:spcPct val="90000"/>
              </a:lnSpc>
              <a:spcBef>
                <a:spcPts val="1001"/>
              </a:spcBef>
              <a:buClr>
                <a:srgbClr val="000000"/>
              </a:buClr>
              <a:buSzPct val="45000"/>
              <a:buFont typeface="Wingdings" charset="2"/>
              <a:buChar char=""/>
            </a:pPr>
            <a:r>
              <a:rPr b="0" lang="en-US" sz="2000" spc="-1" strike="noStrike">
                <a:solidFill>
                  <a:srgbClr val="000000"/>
                </a:solidFill>
                <a:latin typeface="等线"/>
                <a:ea typeface="DejaVu Sans"/>
              </a:rPr>
              <a:t>context_switch(prev, next)</a:t>
            </a:r>
            <a:endParaRPr b="0" lang="en-US" sz="2000" spc="-1" strike="noStrike">
              <a:latin typeface="Arial"/>
            </a:endParaRPr>
          </a:p>
          <a:p>
            <a:pPr marL="228600" indent="-219960">
              <a:lnSpc>
                <a:spcPct val="90000"/>
              </a:lnSpc>
              <a:spcBef>
                <a:spcPts val="1001"/>
              </a:spcBef>
              <a:buClr>
                <a:srgbClr val="000000"/>
              </a:buClr>
              <a:buSzPct val="45000"/>
              <a:buFont typeface="Wingdings" charset="2"/>
              <a:buChar char=""/>
            </a:pPr>
            <a:r>
              <a:rPr b="0" lang="en-US" sz="2800" spc="-1" strike="noStrike">
                <a:solidFill>
                  <a:srgbClr val="000000"/>
                </a:solidFill>
                <a:latin typeface="等线"/>
                <a:ea typeface="DejaVu Sans"/>
              </a:rPr>
              <a:t>发生</a:t>
            </a:r>
            <a:r>
              <a:rPr b="0" lang="en-US" sz="2800" spc="-1" strike="noStrike">
                <a:solidFill>
                  <a:srgbClr val="000000"/>
                </a:solidFill>
                <a:latin typeface="等线"/>
                <a:ea typeface="DejaVu Sans"/>
              </a:rPr>
              <a:t>schedule</a:t>
            </a:r>
            <a:r>
              <a:rPr b="0" lang="en-US" sz="2800" spc="-1" strike="noStrike">
                <a:solidFill>
                  <a:srgbClr val="000000"/>
                </a:solidFill>
                <a:latin typeface="等线"/>
                <a:ea typeface="DejaVu Sans"/>
              </a:rPr>
              <a:t>的时机</a:t>
            </a:r>
            <a:endParaRPr b="0" lang="en-US" sz="2800" spc="-1" strike="noStrike">
              <a:latin typeface="Arial"/>
            </a:endParaRPr>
          </a:p>
          <a:p>
            <a:pPr lvl="2" marL="648000" indent="-207720">
              <a:lnSpc>
                <a:spcPct val="90000"/>
              </a:lnSpc>
              <a:spcBef>
                <a:spcPts val="1001"/>
              </a:spcBef>
              <a:buClr>
                <a:srgbClr val="000000"/>
              </a:buClr>
              <a:buSzPct val="45000"/>
              <a:buFont typeface="Wingdings" charset="2"/>
              <a:buChar char=""/>
            </a:pPr>
            <a:r>
              <a:rPr b="0" lang="en-US" sz="1800" spc="-1" strike="noStrike">
                <a:solidFill>
                  <a:srgbClr val="000000"/>
                </a:solidFill>
                <a:latin typeface="等线"/>
                <a:ea typeface="DejaVu Sans"/>
              </a:rPr>
              <a:t>被动直接： 中断返回（可配置关闭） </a:t>
            </a:r>
            <a:br/>
            <a:r>
              <a:rPr b="0" lang="en-US" sz="1800" spc="-1" strike="noStrike">
                <a:solidFill>
                  <a:srgbClr val="000000"/>
                </a:solidFill>
                <a:latin typeface="等线"/>
                <a:ea typeface="DejaVu Sans"/>
              </a:rPr>
              <a:t>                 异常返回 （可配置关闭）</a:t>
            </a:r>
            <a:endParaRPr b="0" lang="en-US" sz="1800" spc="-1" strike="noStrike">
              <a:latin typeface="Arial"/>
            </a:endParaRPr>
          </a:p>
          <a:p>
            <a:pPr lvl="2" marL="648000" indent="-207720">
              <a:lnSpc>
                <a:spcPct val="90000"/>
              </a:lnSpc>
              <a:spcBef>
                <a:spcPts val="1001"/>
              </a:spcBef>
              <a:buClr>
                <a:srgbClr val="000000"/>
              </a:buClr>
              <a:buSzPct val="45000"/>
              <a:buFont typeface="Wingdings" charset="2"/>
              <a:buChar char=""/>
            </a:pPr>
            <a:r>
              <a:rPr b="0" lang="en-US" sz="1800" spc="-1" strike="noStrike">
                <a:solidFill>
                  <a:srgbClr val="000000"/>
                </a:solidFill>
                <a:latin typeface="等线"/>
                <a:ea typeface="DejaVu Sans"/>
              </a:rPr>
              <a:t>主动直接： 系统调用返回  （可配置关闭）</a:t>
            </a:r>
            <a:endParaRPr b="0" lang="en-US" sz="1800" spc="-1" strike="noStrike">
              <a:latin typeface="Arial"/>
            </a:endParaRPr>
          </a:p>
          <a:p>
            <a:pPr lvl="2" marL="648000" indent="-207720">
              <a:lnSpc>
                <a:spcPct val="90000"/>
              </a:lnSpc>
              <a:spcBef>
                <a:spcPts val="1001"/>
              </a:spcBef>
              <a:buClr>
                <a:srgbClr val="000000"/>
              </a:buClr>
              <a:buSzPct val="45000"/>
              <a:buFont typeface="Wingdings" charset="2"/>
              <a:buChar char=""/>
            </a:pPr>
            <a:r>
              <a:rPr b="0" lang="en-US" sz="1800" spc="-1" strike="noStrike">
                <a:solidFill>
                  <a:srgbClr val="000000"/>
                </a:solidFill>
                <a:latin typeface="等线"/>
                <a:ea typeface="DejaVu Sans"/>
              </a:rPr>
              <a:t>间接：等待信号量，等同步资源</a:t>
            </a:r>
            <a:r>
              <a:rPr b="0" lang="en-US" sz="1800" spc="-1" strike="noStrike">
                <a:solidFill>
                  <a:srgbClr val="000000"/>
                </a:solidFill>
                <a:latin typeface="等线"/>
                <a:ea typeface="DejaVu Sans"/>
              </a:rPr>
              <a:t>, </a:t>
            </a:r>
            <a:r>
              <a:rPr b="0" lang="en-US" sz="1800" spc="-1" strike="noStrike">
                <a:solidFill>
                  <a:srgbClr val="000000"/>
                </a:solidFill>
                <a:latin typeface="等线"/>
                <a:ea typeface="DejaVu Sans"/>
              </a:rPr>
              <a:t>进入</a:t>
            </a:r>
            <a:r>
              <a:rPr b="0" lang="en-US" sz="1800" spc="-1" strike="noStrike">
                <a:solidFill>
                  <a:srgbClr val="000000"/>
                </a:solidFill>
                <a:latin typeface="等线"/>
                <a:ea typeface="DejaVu Sans"/>
              </a:rPr>
              <a:t>wait_queue</a:t>
            </a:r>
            <a:endParaRPr b="0" lang="en-US" sz="1800" spc="-1" strike="noStrike">
              <a:latin typeface="Arial"/>
            </a:endParaRPr>
          </a:p>
          <a:p>
            <a:pPr marL="228600" indent="-219960">
              <a:lnSpc>
                <a:spcPct val="90000"/>
              </a:lnSpc>
              <a:spcBef>
                <a:spcPts val="1001"/>
              </a:spcBef>
              <a:buClr>
                <a:srgbClr val="000000"/>
              </a:buClr>
              <a:buSzPct val="45000"/>
              <a:buFont typeface="Wingdings" charset="2"/>
              <a:buChar char=""/>
            </a:pPr>
            <a:r>
              <a:rPr b="0" lang="en-US" sz="2800" spc="-1" strike="noStrike">
                <a:solidFill>
                  <a:srgbClr val="000000"/>
                </a:solidFill>
                <a:latin typeface="等线"/>
                <a:ea typeface="DejaVu Sans"/>
              </a:rPr>
              <a:t>什么时候不会发生</a:t>
            </a:r>
            <a:r>
              <a:rPr b="0" lang="en-US" sz="2800" spc="-1" strike="noStrike">
                <a:solidFill>
                  <a:srgbClr val="000000"/>
                </a:solidFill>
                <a:latin typeface="等线"/>
                <a:ea typeface="DejaVu Sans"/>
              </a:rPr>
              <a:t>Sched</a:t>
            </a:r>
            <a:endParaRPr b="0" lang="en-US" sz="2800" spc="-1" strike="noStrike">
              <a:latin typeface="Arial"/>
            </a:endParaRPr>
          </a:p>
          <a:p>
            <a:pPr lvl="2" marL="648000" indent="-207720">
              <a:lnSpc>
                <a:spcPct val="90000"/>
              </a:lnSpc>
              <a:spcBef>
                <a:spcPts val="1001"/>
              </a:spcBef>
              <a:buClr>
                <a:srgbClr val="000000"/>
              </a:buClr>
              <a:buSzPct val="45000"/>
              <a:buFont typeface="Wingdings" charset="2"/>
              <a:buChar char=""/>
            </a:pPr>
            <a:r>
              <a:rPr b="0" lang="en-US" sz="1800" spc="-1" strike="noStrike">
                <a:solidFill>
                  <a:srgbClr val="000000"/>
                </a:solidFill>
                <a:latin typeface="等线"/>
                <a:ea typeface="DejaVu Sans"/>
              </a:rPr>
              <a:t>临界区：如</a:t>
            </a:r>
            <a:r>
              <a:rPr b="0" lang="en-US" sz="1800" spc="-1" strike="noStrike">
                <a:solidFill>
                  <a:srgbClr val="000000"/>
                </a:solidFill>
                <a:latin typeface="等线"/>
                <a:ea typeface="DejaVu Sans"/>
              </a:rPr>
              <a:t>spinlock</a:t>
            </a:r>
            <a:r>
              <a:rPr b="0" lang="en-US" sz="1800" spc="-1" strike="noStrike">
                <a:solidFill>
                  <a:srgbClr val="000000"/>
                </a:solidFill>
                <a:latin typeface="等线"/>
                <a:ea typeface="DejaVu Sans"/>
              </a:rPr>
              <a:t>，中断上下文</a:t>
            </a:r>
            <a:endParaRPr b="0" lang="en-US" sz="1800" spc="-1" strike="noStrike">
              <a:latin typeface="Arial"/>
            </a:endParaRPr>
          </a:p>
          <a:p>
            <a:pPr>
              <a:lnSpc>
                <a:spcPct val="100000"/>
              </a:lnSpc>
              <a:spcBef>
                <a:spcPts val="434"/>
              </a:spcBef>
            </a:pPr>
            <a:endParaRPr b="0" lang="en-US" sz="1800" spc="-1" strike="noStrike">
              <a:latin typeface="Arial"/>
            </a:endParaRPr>
          </a:p>
        </p:txBody>
      </p:sp>
      <p:pic>
        <p:nvPicPr>
          <p:cNvPr id="252" name="" descr=""/>
          <p:cNvPicPr/>
          <p:nvPr/>
        </p:nvPicPr>
        <p:blipFill>
          <a:blip r:embed="rId1"/>
          <a:stretch/>
        </p:blipFill>
        <p:spPr>
          <a:xfrm>
            <a:off x="6949440" y="3383640"/>
            <a:ext cx="5148720" cy="3107880"/>
          </a:xfrm>
          <a:prstGeom prst="rect">
            <a:avLst/>
          </a:prstGeom>
          <a:ln>
            <a:noFill/>
          </a:ln>
        </p:spPr>
      </p:pic>
      <p:sp>
        <p:nvSpPr>
          <p:cNvPr id="253" name="CustomShape 3"/>
          <p:cNvSpPr/>
          <p:nvPr/>
        </p:nvSpPr>
        <p:spPr>
          <a:xfrm>
            <a:off x="9326880" y="3931920"/>
            <a:ext cx="1645200" cy="730800"/>
          </a:xfrm>
          <a:custGeom>
            <a:avLst/>
            <a:gdLst/>
            <a:ahLst/>
            <a:rect l="l" t="t" r="r" b="b"/>
            <a:pathLst>
              <a:path w="4574" h="2034">
                <a:moveTo>
                  <a:pt x="4573" y="508"/>
                </a:moveTo>
                <a:lnTo>
                  <a:pt x="1143" y="508"/>
                </a:lnTo>
                <a:lnTo>
                  <a:pt x="1143" y="0"/>
                </a:lnTo>
                <a:lnTo>
                  <a:pt x="0" y="1016"/>
                </a:lnTo>
                <a:lnTo>
                  <a:pt x="1143" y="2033"/>
                </a:lnTo>
                <a:lnTo>
                  <a:pt x="1143" y="1524"/>
                </a:lnTo>
                <a:lnTo>
                  <a:pt x="4573" y="1524"/>
                </a:lnTo>
                <a:lnTo>
                  <a:pt x="4573" y="508"/>
                </a:lnTo>
              </a:path>
            </a:pathLst>
          </a:custGeom>
          <a:solidFill>
            <a:srgbClr val="729fcf"/>
          </a:solidFill>
          <a:ln>
            <a:solidFill>
              <a:srgbClr val="3465a4"/>
            </a:solidFill>
          </a:ln>
        </p:spPr>
        <p:style>
          <a:lnRef idx="0"/>
          <a:fillRef idx="0"/>
          <a:effectRef idx="0"/>
          <a:fontRef idx="minor"/>
        </p:style>
      </p:sp>
      <p:sp>
        <p:nvSpPr>
          <p:cNvPr id="254" name="CustomShape 4"/>
          <p:cNvSpPr/>
          <p:nvPr/>
        </p:nvSpPr>
        <p:spPr>
          <a:xfrm>
            <a:off x="8323200" y="3017520"/>
            <a:ext cx="2466000" cy="4204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这个图用于下一页胶片</a:t>
            </a:r>
            <a:endParaRPr b="0" lang="en-US" sz="1800" spc="-1" strike="noStrike">
              <a:latin typeface="Arial"/>
            </a:endParaRPr>
          </a:p>
        </p:txBody>
      </p:sp>
      <p:sp>
        <p:nvSpPr>
          <p:cNvPr id="255" name="CustomShape 5"/>
          <p:cNvSpPr/>
          <p:nvPr/>
        </p:nvSpPr>
        <p:spPr>
          <a:xfrm>
            <a:off x="5303520" y="548640"/>
            <a:ext cx="6400080" cy="2242080"/>
          </a:xfrm>
          <a:prstGeom prst="rect">
            <a:avLst/>
          </a:prstGeom>
          <a:noFill/>
          <a:ln>
            <a:noFill/>
          </a:ln>
        </p:spPr>
        <p:style>
          <a:lnRef idx="0"/>
          <a:fillRef idx="0"/>
          <a:effectRef idx="0"/>
          <a:fontRef idx="minor"/>
        </p:style>
        <p:txBody>
          <a:bodyPr lIns="90000" rIns="90000" tIns="45000" bIns="45000"/>
          <a:p>
            <a:pPr>
              <a:lnSpc>
                <a:spcPct val="100000"/>
              </a:lnSpc>
            </a:pPr>
            <a:r>
              <a:rPr b="0" lang="en-US" sz="2800" spc="-1" strike="noStrike">
                <a:solidFill>
                  <a:srgbClr val="000000"/>
                </a:solidFill>
                <a:latin typeface="等线"/>
                <a:ea typeface="DejaVu Sans"/>
              </a:rPr>
              <a:t>sched_class</a:t>
            </a:r>
            <a:endParaRPr b="0" lang="en-US" sz="2800" spc="-1" strike="noStrike">
              <a:latin typeface="Arial"/>
            </a:endParaRPr>
          </a:p>
          <a:p>
            <a:pPr marL="216000" indent="-215280">
              <a:lnSpc>
                <a:spcPct val="100000"/>
              </a:lnSpc>
              <a:buClr>
                <a:srgbClr val="000000"/>
              </a:buClr>
              <a:buSzPct val="45000"/>
              <a:buFont typeface="Wingdings" charset="2"/>
              <a:buChar char=""/>
            </a:pPr>
            <a:r>
              <a:rPr b="0" lang="en-US" sz="1800" spc="-1" strike="noStrike">
                <a:solidFill>
                  <a:srgbClr val="000000"/>
                </a:solidFill>
                <a:latin typeface="等线"/>
                <a:ea typeface="DejaVu Sans"/>
              </a:rPr>
              <a:t>fair</a:t>
            </a:r>
            <a:r>
              <a:rPr b="0" lang="en-US" sz="1800" spc="-1" strike="noStrike">
                <a:solidFill>
                  <a:srgbClr val="000000"/>
                </a:solidFill>
                <a:latin typeface="等线"/>
                <a:ea typeface="DejaVu Sans"/>
              </a:rPr>
              <a:t>：</a:t>
            </a:r>
            <a:r>
              <a:rPr b="0" lang="en-US" sz="1800" spc="-1" strike="noStrike">
                <a:solidFill>
                  <a:srgbClr val="000000"/>
                </a:solidFill>
                <a:latin typeface="等线"/>
                <a:ea typeface="DejaVu Sans"/>
              </a:rPr>
              <a:t>CFS</a:t>
            </a:r>
            <a:endParaRPr b="0" lang="en-US" sz="1800" spc="-1" strike="noStrike">
              <a:latin typeface="Arial"/>
            </a:endParaRPr>
          </a:p>
          <a:p>
            <a:pPr marL="216000" indent="-215280">
              <a:lnSpc>
                <a:spcPct val="100000"/>
              </a:lnSpc>
              <a:buClr>
                <a:srgbClr val="000000"/>
              </a:buClr>
              <a:buSzPct val="45000"/>
              <a:buFont typeface="Wingdings" charset="2"/>
              <a:buChar char=""/>
            </a:pPr>
            <a:r>
              <a:rPr b="0" lang="en-US" sz="1800" spc="-1" strike="noStrike">
                <a:solidFill>
                  <a:srgbClr val="000000"/>
                </a:solidFill>
                <a:latin typeface="等线"/>
                <a:ea typeface="DejaVu Sans"/>
              </a:rPr>
              <a:t>rt</a:t>
            </a:r>
            <a:r>
              <a:rPr b="0" lang="en-US" sz="1800" spc="-1" strike="noStrike">
                <a:solidFill>
                  <a:srgbClr val="000000"/>
                </a:solidFill>
                <a:latin typeface="等线"/>
                <a:ea typeface="DejaVu Sans"/>
              </a:rPr>
              <a:t>：</a:t>
            </a:r>
            <a:r>
              <a:rPr b="0" lang="en-US" sz="1800" spc="-1" strike="noStrike">
                <a:solidFill>
                  <a:srgbClr val="000000"/>
                </a:solidFill>
                <a:latin typeface="等线"/>
                <a:ea typeface="DejaVu Sans"/>
              </a:rPr>
              <a:t>SCHED_RR, SCHED_FIFO</a:t>
            </a:r>
            <a:endParaRPr b="0" lang="en-US" sz="1800" spc="-1" strike="noStrike">
              <a:latin typeface="Arial"/>
            </a:endParaRPr>
          </a:p>
          <a:p>
            <a:pPr marL="216000" indent="-215280">
              <a:lnSpc>
                <a:spcPct val="100000"/>
              </a:lnSpc>
              <a:buClr>
                <a:srgbClr val="000000"/>
              </a:buClr>
              <a:buSzPct val="45000"/>
              <a:buFont typeface="Wingdings" charset="2"/>
              <a:buChar char=""/>
            </a:pPr>
            <a:r>
              <a:rPr b="0" lang="en-US" sz="1800" spc="-1" strike="noStrike">
                <a:solidFill>
                  <a:srgbClr val="000000"/>
                </a:solidFill>
                <a:latin typeface="等线"/>
                <a:ea typeface="DejaVu Sans"/>
              </a:rPr>
              <a:t>调度算法关键词：优先级、时间片、动</a:t>
            </a:r>
            <a:r>
              <a:rPr b="0" lang="en-US" sz="1800" spc="-1" strike="noStrike">
                <a:solidFill>
                  <a:srgbClr val="000000"/>
                </a:solidFill>
                <a:latin typeface="等线"/>
                <a:ea typeface="DejaVu Sans"/>
              </a:rPr>
              <a:t>/</a:t>
            </a:r>
            <a:r>
              <a:rPr b="0" lang="en-US" sz="1800" spc="-1" strike="noStrike">
                <a:solidFill>
                  <a:srgbClr val="000000"/>
                </a:solidFill>
                <a:latin typeface="等线"/>
                <a:ea typeface="DejaVu Sans"/>
              </a:rPr>
              <a:t>静态、抢占</a:t>
            </a:r>
            <a:endParaRPr b="0" lang="en-US" sz="1800" spc="-1" strike="noStrike">
              <a:latin typeface="Arial"/>
            </a:endParaRPr>
          </a:p>
          <a:p>
            <a:pPr>
              <a:lnSpc>
                <a:spcPct val="100000"/>
              </a:lnSpc>
            </a:pPr>
            <a:endParaRPr b="0" lang="en-US" sz="1800" spc="-1" strike="noStrike">
              <a:latin typeface="Arial"/>
            </a:endParaRPr>
          </a:p>
        </p:txBody>
      </p:sp>
      <p:sp>
        <p:nvSpPr>
          <p:cNvPr id="256" name="Line 6"/>
          <p:cNvSpPr/>
          <p:nvPr/>
        </p:nvSpPr>
        <p:spPr>
          <a:xfrm flipV="1">
            <a:off x="3291840" y="1316520"/>
            <a:ext cx="1920240" cy="878040"/>
          </a:xfrm>
          <a:prstGeom prst="line">
            <a:avLst/>
          </a:prstGeom>
          <a:ln>
            <a:solidFill>
              <a:srgbClr val="000000"/>
            </a:solidFill>
            <a:tailEnd len="med" type="triangle" w="med"/>
          </a:ln>
        </p:spPr>
        <p:style>
          <a:lnRef idx="0"/>
          <a:fillRef idx="0"/>
          <a:effectRef idx="0"/>
          <a:fontRef idx="minor"/>
        </p:style>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CustomShape 1"/>
          <p:cNvSpPr/>
          <p:nvPr/>
        </p:nvSpPr>
        <p:spPr>
          <a:xfrm>
            <a:off x="274320" y="0"/>
            <a:ext cx="10506240" cy="1316160"/>
          </a:xfrm>
          <a:prstGeom prst="rect">
            <a:avLst/>
          </a:prstGeom>
          <a:noFill/>
          <a:ln>
            <a:noFill/>
          </a:ln>
        </p:spPr>
        <p:style>
          <a:lnRef idx="0"/>
          <a:fillRef idx="0"/>
          <a:effectRef idx="0"/>
          <a:fontRef idx="minor"/>
        </p:style>
        <p:txBody>
          <a:bodyPr lIns="90000" rIns="90000" tIns="45000" bIns="45000" anchor="ctr"/>
          <a:p>
            <a:pPr>
              <a:lnSpc>
                <a:spcPct val="90000"/>
              </a:lnSpc>
            </a:pPr>
            <a:r>
              <a:rPr b="0" lang="en-US" sz="4400" spc="-1" strike="noStrike">
                <a:solidFill>
                  <a:srgbClr val="000000"/>
                </a:solidFill>
                <a:latin typeface="等线 Light"/>
                <a:ea typeface="DejaVu Sans"/>
              </a:rPr>
              <a:t>Task</a:t>
            </a:r>
            <a:r>
              <a:rPr b="0" lang="en-US" sz="4400" spc="-1" strike="noStrike">
                <a:solidFill>
                  <a:srgbClr val="000000"/>
                </a:solidFill>
                <a:latin typeface="等线 Light"/>
                <a:ea typeface="DejaVu Sans"/>
              </a:rPr>
              <a:t>上下文切换</a:t>
            </a:r>
            <a:endParaRPr b="0" lang="en-US" sz="4400" spc="-1" strike="noStrike">
              <a:latin typeface="Arial"/>
            </a:endParaRPr>
          </a:p>
        </p:txBody>
      </p:sp>
      <p:sp>
        <p:nvSpPr>
          <p:cNvPr id="258" name="CustomShape 2"/>
          <p:cNvSpPr/>
          <p:nvPr/>
        </p:nvSpPr>
        <p:spPr>
          <a:xfrm>
            <a:off x="550800" y="1323360"/>
            <a:ext cx="10506240" cy="4341960"/>
          </a:xfrm>
          <a:prstGeom prst="rect">
            <a:avLst/>
          </a:prstGeom>
          <a:noFill/>
          <a:ln>
            <a:noFill/>
          </a:ln>
        </p:spPr>
        <p:style>
          <a:lnRef idx="0"/>
          <a:fillRef idx="0"/>
          <a:effectRef idx="0"/>
          <a:fontRef idx="minor"/>
        </p:style>
        <p:txBody>
          <a:bodyPr lIns="90000" rIns="90000" tIns="45000" bIns="45000"/>
          <a:p>
            <a:pPr marL="228600" indent="-219960">
              <a:lnSpc>
                <a:spcPct val="90000"/>
              </a:lnSpc>
              <a:spcBef>
                <a:spcPts val="1001"/>
              </a:spcBef>
              <a:buClr>
                <a:srgbClr val="000000"/>
              </a:buClr>
              <a:buSzPct val="45000"/>
              <a:buFont typeface="Wingdings" charset="2"/>
              <a:buChar char=""/>
            </a:pPr>
            <a:r>
              <a:rPr b="0" lang="en-US" sz="2400" spc="-1" strike="noStrike">
                <a:solidFill>
                  <a:srgbClr val="000000"/>
                </a:solidFill>
                <a:latin typeface="等线"/>
                <a:ea typeface="DejaVu Sans"/>
              </a:rPr>
              <a:t>context_switch()</a:t>
            </a:r>
            <a:endParaRPr b="0" lang="en-US" sz="2400" spc="-1" strike="noStrike">
              <a:latin typeface="Arial"/>
            </a:endParaRPr>
          </a:p>
          <a:p>
            <a:pPr lvl="2" marL="648000" indent="-215280">
              <a:lnSpc>
                <a:spcPct val="90000"/>
              </a:lnSpc>
              <a:spcBef>
                <a:spcPts val="1001"/>
              </a:spcBef>
              <a:buClr>
                <a:srgbClr val="000000"/>
              </a:buClr>
              <a:buSzPct val="45000"/>
              <a:buFont typeface="Wingdings" charset="2"/>
              <a:buChar char=""/>
            </a:pPr>
            <a:r>
              <a:rPr b="0" lang="en-US" sz="2400" spc="-1" strike="noStrike">
                <a:solidFill>
                  <a:srgbClr val="000000"/>
                </a:solidFill>
                <a:latin typeface="等线"/>
                <a:ea typeface="DejaVu Sans"/>
              </a:rPr>
              <a:t>switch_mm()</a:t>
            </a:r>
            <a:endParaRPr b="0" lang="en-US" sz="2400" spc="-1" strike="noStrike">
              <a:latin typeface="Arial"/>
            </a:endParaRPr>
          </a:p>
          <a:p>
            <a:pPr lvl="2" marL="648000" indent="-215280">
              <a:lnSpc>
                <a:spcPct val="90000"/>
              </a:lnSpc>
              <a:spcBef>
                <a:spcPts val="1001"/>
              </a:spcBef>
              <a:buClr>
                <a:srgbClr val="000000"/>
              </a:buClr>
              <a:buSzPct val="45000"/>
              <a:buFont typeface="Wingdings" charset="2"/>
              <a:buChar char=""/>
            </a:pPr>
            <a:r>
              <a:rPr b="0" lang="en-US" sz="2400" spc="-1" strike="noStrike">
                <a:solidFill>
                  <a:srgbClr val="000000"/>
                </a:solidFill>
                <a:latin typeface="等线"/>
                <a:ea typeface="DejaVu Sans"/>
              </a:rPr>
              <a:t>switch_to()</a:t>
            </a:r>
            <a:br/>
            <a:r>
              <a:rPr b="0" lang="en-US" sz="2400" spc="-1" strike="noStrike">
                <a:solidFill>
                  <a:srgbClr val="000000"/>
                </a:solidFill>
                <a:latin typeface="等线"/>
                <a:ea typeface="DejaVu Sans"/>
              </a:rPr>
              <a:t>cpu_switch_to()</a:t>
            </a:r>
            <a:endParaRPr b="0" lang="en-US" sz="2400" spc="-1" strike="noStrike">
              <a:latin typeface="Arial"/>
            </a:endParaRPr>
          </a:p>
          <a:p>
            <a:pPr>
              <a:lnSpc>
                <a:spcPct val="100000"/>
              </a:lnSpc>
              <a:spcBef>
                <a:spcPts val="434"/>
              </a:spcBef>
            </a:pPr>
            <a:endParaRPr b="0" lang="en-US" sz="2400" spc="-1" strike="noStrike">
              <a:latin typeface="Arial"/>
            </a:endParaRPr>
          </a:p>
        </p:txBody>
      </p:sp>
      <p:pic>
        <p:nvPicPr>
          <p:cNvPr id="259" name="" descr=""/>
          <p:cNvPicPr/>
          <p:nvPr/>
        </p:nvPicPr>
        <p:blipFill>
          <a:blip r:embed="rId1"/>
          <a:stretch/>
        </p:blipFill>
        <p:spPr>
          <a:xfrm>
            <a:off x="6309360" y="302400"/>
            <a:ext cx="5405040" cy="3994560"/>
          </a:xfrm>
          <a:prstGeom prst="rect">
            <a:avLst/>
          </a:prstGeom>
          <a:ln>
            <a:noFill/>
          </a:ln>
        </p:spPr>
      </p:pic>
      <p:sp>
        <p:nvSpPr>
          <p:cNvPr id="260" name="CustomShape 3"/>
          <p:cNvSpPr/>
          <p:nvPr/>
        </p:nvSpPr>
        <p:spPr>
          <a:xfrm>
            <a:off x="6492240" y="1463040"/>
            <a:ext cx="3108240" cy="329040"/>
          </a:xfrm>
          <a:prstGeom prst="rect">
            <a:avLst/>
          </a:prstGeom>
          <a:noFill/>
          <a:ln>
            <a:solidFill>
              <a:srgbClr val="c00000"/>
            </a:solidFill>
          </a:ln>
        </p:spPr>
        <p:style>
          <a:lnRef idx="0"/>
          <a:fillRef idx="0"/>
          <a:effectRef idx="0"/>
          <a:fontRef idx="minor"/>
        </p:style>
      </p:sp>
      <p:sp>
        <p:nvSpPr>
          <p:cNvPr id="261" name="CustomShape 4"/>
          <p:cNvSpPr/>
          <p:nvPr/>
        </p:nvSpPr>
        <p:spPr>
          <a:xfrm>
            <a:off x="6492240" y="2798640"/>
            <a:ext cx="3108240" cy="182160"/>
          </a:xfrm>
          <a:prstGeom prst="rect">
            <a:avLst/>
          </a:prstGeom>
          <a:noFill/>
          <a:ln w="18360">
            <a:solidFill>
              <a:srgbClr val="c00000"/>
            </a:solidFill>
            <a:round/>
          </a:ln>
        </p:spPr>
        <p:style>
          <a:lnRef idx="0"/>
          <a:fillRef idx="0"/>
          <a:effectRef idx="0"/>
          <a:fontRef idx="minor"/>
        </p:style>
      </p:sp>
      <p:pic>
        <p:nvPicPr>
          <p:cNvPr id="262" name="" descr=""/>
          <p:cNvPicPr/>
          <p:nvPr/>
        </p:nvPicPr>
        <p:blipFill>
          <a:blip r:embed="rId2"/>
          <a:srcRect l="0" t="0" r="0" b="12713"/>
          <a:stretch/>
        </p:blipFill>
        <p:spPr>
          <a:xfrm>
            <a:off x="7992000" y="3840480"/>
            <a:ext cx="3437280" cy="1919160"/>
          </a:xfrm>
          <a:prstGeom prst="rect">
            <a:avLst/>
          </a:prstGeom>
          <a:ln>
            <a:noFill/>
          </a:ln>
        </p:spPr>
      </p:pic>
      <p:sp>
        <p:nvSpPr>
          <p:cNvPr id="263" name="CustomShape 5"/>
          <p:cNvSpPr/>
          <p:nvPr/>
        </p:nvSpPr>
        <p:spPr>
          <a:xfrm>
            <a:off x="6492240" y="1463040"/>
            <a:ext cx="3108240" cy="329040"/>
          </a:xfrm>
          <a:prstGeom prst="rect">
            <a:avLst/>
          </a:prstGeom>
          <a:noFill/>
          <a:ln w="18360">
            <a:solidFill>
              <a:srgbClr val="c00000"/>
            </a:solidFill>
            <a:round/>
          </a:ln>
        </p:spPr>
        <p:style>
          <a:lnRef idx="0"/>
          <a:fillRef idx="0"/>
          <a:effectRef idx="0"/>
          <a:fontRef idx="minor"/>
        </p:style>
      </p:sp>
      <p:pic>
        <p:nvPicPr>
          <p:cNvPr id="264" name="" descr=""/>
          <p:cNvPicPr/>
          <p:nvPr/>
        </p:nvPicPr>
        <p:blipFill>
          <a:blip r:embed="rId3"/>
          <a:srcRect l="0" t="58850" r="0" b="0"/>
          <a:stretch/>
        </p:blipFill>
        <p:spPr>
          <a:xfrm>
            <a:off x="7955280" y="6217920"/>
            <a:ext cx="4827960" cy="456480"/>
          </a:xfrm>
          <a:prstGeom prst="rect">
            <a:avLst/>
          </a:prstGeom>
          <a:ln>
            <a:noFill/>
          </a:ln>
        </p:spPr>
      </p:pic>
      <p:sp>
        <p:nvSpPr>
          <p:cNvPr id="265" name="CustomShape 6"/>
          <p:cNvSpPr/>
          <p:nvPr/>
        </p:nvSpPr>
        <p:spPr>
          <a:xfrm>
            <a:off x="7863840" y="6309360"/>
            <a:ext cx="3108240" cy="182160"/>
          </a:xfrm>
          <a:prstGeom prst="rect">
            <a:avLst/>
          </a:prstGeom>
          <a:noFill/>
          <a:ln w="18360">
            <a:solidFill>
              <a:srgbClr val="c00000"/>
            </a:solidFill>
            <a:round/>
          </a:ln>
        </p:spPr>
        <p:style>
          <a:lnRef idx="0"/>
          <a:fillRef idx="0"/>
          <a:effectRef idx="0"/>
          <a:fontRef idx="minor"/>
        </p:style>
      </p:sp>
      <p:sp>
        <p:nvSpPr>
          <p:cNvPr id="266" name="Line 7"/>
          <p:cNvSpPr/>
          <p:nvPr/>
        </p:nvSpPr>
        <p:spPr>
          <a:xfrm>
            <a:off x="6766560" y="1645920"/>
            <a:ext cx="2194560" cy="360"/>
          </a:xfrm>
          <a:prstGeom prst="line">
            <a:avLst/>
          </a:prstGeom>
          <a:ln w="18360">
            <a:solidFill>
              <a:srgbClr val="c00000"/>
            </a:solidFill>
            <a:round/>
          </a:ln>
        </p:spPr>
        <p:style>
          <a:lnRef idx="0"/>
          <a:fillRef idx="0"/>
          <a:effectRef idx="0"/>
          <a:fontRef idx="minor"/>
        </p:style>
      </p:sp>
      <p:sp>
        <p:nvSpPr>
          <p:cNvPr id="267" name="Line 8"/>
          <p:cNvSpPr/>
          <p:nvPr/>
        </p:nvSpPr>
        <p:spPr>
          <a:xfrm flipH="1">
            <a:off x="8138160" y="1645920"/>
            <a:ext cx="640080" cy="4663440"/>
          </a:xfrm>
          <a:prstGeom prst="line">
            <a:avLst/>
          </a:prstGeom>
          <a:ln>
            <a:solidFill>
              <a:srgbClr val="c00000"/>
            </a:solidFill>
            <a:tailEnd len="med" type="triangle" w="med"/>
          </a:ln>
        </p:spPr>
        <p:style>
          <a:lnRef idx="0"/>
          <a:fillRef idx="0"/>
          <a:effectRef idx="0"/>
          <a:fontRef idx="minor"/>
        </p:style>
      </p:sp>
      <p:sp>
        <p:nvSpPr>
          <p:cNvPr id="268" name="Line 9"/>
          <p:cNvSpPr/>
          <p:nvPr/>
        </p:nvSpPr>
        <p:spPr>
          <a:xfrm>
            <a:off x="0" y="0"/>
            <a:ext cx="360" cy="360"/>
          </a:xfrm>
          <a:prstGeom prst="line">
            <a:avLst/>
          </a:prstGeom>
          <a:ln>
            <a:solidFill>
              <a:srgbClr val="c00000"/>
            </a:solidFill>
            <a:tailEnd len="med" type="triangle" w="med"/>
          </a:ln>
        </p:spPr>
        <p:style>
          <a:lnRef idx="0"/>
          <a:fillRef idx="0"/>
          <a:effectRef idx="0"/>
          <a:fontRef idx="minor"/>
        </p:style>
      </p:sp>
      <p:sp>
        <p:nvSpPr>
          <p:cNvPr id="269" name="CustomShape 10"/>
          <p:cNvSpPr/>
          <p:nvPr/>
        </p:nvSpPr>
        <p:spPr>
          <a:xfrm>
            <a:off x="7992000" y="5760360"/>
            <a:ext cx="865800" cy="4204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a:t>
            </a:r>
            <a:endParaRPr b="0" lang="en-US" sz="1800" spc="-1" strike="noStrike">
              <a:latin typeface="Arial"/>
            </a:endParaRPr>
          </a:p>
        </p:txBody>
      </p:sp>
      <p:sp>
        <p:nvSpPr>
          <p:cNvPr id="270" name="CustomShape 11"/>
          <p:cNvSpPr/>
          <p:nvPr/>
        </p:nvSpPr>
        <p:spPr>
          <a:xfrm>
            <a:off x="8595360" y="3840480"/>
            <a:ext cx="1645200" cy="182160"/>
          </a:xfrm>
          <a:prstGeom prst="rect">
            <a:avLst/>
          </a:prstGeom>
          <a:noFill/>
          <a:ln w="18360">
            <a:solidFill>
              <a:srgbClr val="c00000"/>
            </a:solidFill>
            <a:round/>
          </a:ln>
        </p:spPr>
        <p:style>
          <a:lnRef idx="0"/>
          <a:fillRef idx="0"/>
          <a:effectRef idx="0"/>
          <a:fontRef idx="minor"/>
        </p:style>
      </p:sp>
      <p:sp>
        <p:nvSpPr>
          <p:cNvPr id="271" name="CustomShape 12"/>
          <p:cNvSpPr/>
          <p:nvPr/>
        </p:nvSpPr>
        <p:spPr>
          <a:xfrm>
            <a:off x="6583680" y="640080"/>
            <a:ext cx="4296960" cy="329040"/>
          </a:xfrm>
          <a:prstGeom prst="rect">
            <a:avLst/>
          </a:prstGeom>
          <a:noFill/>
          <a:ln w="18360">
            <a:solidFill>
              <a:srgbClr val="c00000"/>
            </a:solidFill>
            <a:round/>
          </a:ln>
        </p:spPr>
        <p:style>
          <a:lnRef idx="0"/>
          <a:fillRef idx="0"/>
          <a:effectRef idx="0"/>
          <a:fontRef idx="minor"/>
        </p:style>
      </p:sp>
      <p:pic>
        <p:nvPicPr>
          <p:cNvPr id="272" name="" descr=""/>
          <p:cNvPicPr/>
          <p:nvPr/>
        </p:nvPicPr>
        <p:blipFill>
          <a:blip r:embed="rId4"/>
          <a:stretch/>
        </p:blipFill>
        <p:spPr>
          <a:xfrm>
            <a:off x="182880" y="4343040"/>
            <a:ext cx="5215320" cy="1782720"/>
          </a:xfrm>
          <a:prstGeom prst="rect">
            <a:avLst/>
          </a:prstGeom>
          <a:ln>
            <a:noFill/>
          </a:ln>
        </p:spPr>
      </p:pic>
      <p:sp>
        <p:nvSpPr>
          <p:cNvPr id="273" name="Line 13"/>
          <p:cNvSpPr/>
          <p:nvPr/>
        </p:nvSpPr>
        <p:spPr>
          <a:xfrm>
            <a:off x="0" y="0"/>
            <a:ext cx="360" cy="360"/>
          </a:xfrm>
          <a:prstGeom prst="line">
            <a:avLst/>
          </a:prstGeom>
          <a:ln>
            <a:solidFill>
              <a:srgbClr val="c00000"/>
            </a:solidFill>
            <a:tailEnd len="med" type="triangle" w="med"/>
          </a:ln>
        </p:spPr>
        <p:style>
          <a:lnRef idx="0"/>
          <a:fillRef idx="0"/>
          <a:effectRef idx="0"/>
          <a:fontRef idx="minor"/>
        </p:style>
      </p:sp>
      <p:sp>
        <p:nvSpPr>
          <p:cNvPr id="274" name="CustomShape 14"/>
          <p:cNvSpPr/>
          <p:nvPr/>
        </p:nvSpPr>
        <p:spPr>
          <a:xfrm>
            <a:off x="548640" y="4516560"/>
            <a:ext cx="3108240" cy="182160"/>
          </a:xfrm>
          <a:prstGeom prst="rect">
            <a:avLst/>
          </a:prstGeom>
          <a:noFill/>
          <a:ln w="18360">
            <a:solidFill>
              <a:srgbClr val="c00000"/>
            </a:solidFill>
            <a:round/>
          </a:ln>
        </p:spPr>
        <p:style>
          <a:lnRef idx="0"/>
          <a:fillRef idx="0"/>
          <a:effectRef idx="0"/>
          <a:fontRef idx="minor"/>
        </p:style>
      </p:sp>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CustomShape 1"/>
          <p:cNvSpPr/>
          <p:nvPr/>
        </p:nvSpPr>
        <p:spPr>
          <a:xfrm>
            <a:off x="274320" y="0"/>
            <a:ext cx="10506240" cy="1316160"/>
          </a:xfrm>
          <a:prstGeom prst="rect">
            <a:avLst/>
          </a:prstGeom>
          <a:noFill/>
          <a:ln>
            <a:noFill/>
          </a:ln>
        </p:spPr>
        <p:style>
          <a:lnRef idx="0"/>
          <a:fillRef idx="0"/>
          <a:effectRef idx="0"/>
          <a:fontRef idx="minor"/>
        </p:style>
        <p:txBody>
          <a:bodyPr lIns="90000" rIns="90000" tIns="45000" bIns="45000" anchor="ctr"/>
          <a:p>
            <a:pPr>
              <a:lnSpc>
                <a:spcPct val="90000"/>
              </a:lnSpc>
            </a:pPr>
            <a:r>
              <a:rPr b="0" lang="en-US" sz="4400" spc="-1" strike="noStrike">
                <a:solidFill>
                  <a:srgbClr val="000000"/>
                </a:solidFill>
                <a:latin typeface="等线 Light"/>
                <a:ea typeface="DejaVu Sans"/>
              </a:rPr>
              <a:t>switch_mm</a:t>
            </a:r>
            <a:endParaRPr b="0" lang="en-US" sz="4400" spc="-1" strike="noStrike">
              <a:latin typeface="Arial"/>
            </a:endParaRPr>
          </a:p>
        </p:txBody>
      </p:sp>
      <p:sp>
        <p:nvSpPr>
          <p:cNvPr id="276" name="CustomShape 2"/>
          <p:cNvSpPr/>
          <p:nvPr/>
        </p:nvSpPr>
        <p:spPr>
          <a:xfrm>
            <a:off x="550800" y="1323360"/>
            <a:ext cx="10506240" cy="4341960"/>
          </a:xfrm>
          <a:prstGeom prst="rect">
            <a:avLst/>
          </a:prstGeom>
          <a:noFill/>
          <a:ln>
            <a:noFill/>
          </a:ln>
        </p:spPr>
        <p:style>
          <a:lnRef idx="0"/>
          <a:fillRef idx="0"/>
          <a:effectRef idx="0"/>
          <a:fontRef idx="minor"/>
        </p:style>
        <p:txBody>
          <a:bodyPr lIns="90000" rIns="90000" tIns="45000" bIns="45000"/>
          <a:p>
            <a:pPr marL="228600" indent="-219960">
              <a:lnSpc>
                <a:spcPct val="90000"/>
              </a:lnSpc>
              <a:spcBef>
                <a:spcPts val="1001"/>
              </a:spcBef>
              <a:buClr>
                <a:srgbClr val="000000"/>
              </a:buClr>
              <a:buSzPct val="45000"/>
              <a:buFont typeface="Wingdings" charset="2"/>
              <a:buChar char=""/>
            </a:pPr>
            <a:r>
              <a:rPr b="0" lang="en-US" sz="2400" spc="-1" strike="noStrike">
                <a:solidFill>
                  <a:srgbClr val="000000"/>
                </a:solidFill>
                <a:latin typeface="等线"/>
                <a:ea typeface="DejaVu Sans"/>
              </a:rPr>
              <a:t>核心是</a:t>
            </a:r>
            <a:r>
              <a:rPr b="0" lang="en-US" sz="2400" spc="-1" strike="noStrike">
                <a:solidFill>
                  <a:srgbClr val="000000"/>
                </a:solidFill>
                <a:latin typeface="等线"/>
                <a:ea typeface="DejaVu Sans"/>
              </a:rPr>
              <a:t>ASID </a:t>
            </a:r>
            <a:r>
              <a:rPr b="0" lang="en-US" sz="2400" spc="-1" strike="noStrike">
                <a:solidFill>
                  <a:srgbClr val="000000"/>
                </a:solidFill>
                <a:latin typeface="等线"/>
                <a:ea typeface="DejaVu Sans"/>
              </a:rPr>
              <a:t>和 用户空间页表的切换</a:t>
            </a:r>
            <a:endParaRPr b="0" lang="en-US" sz="2400" spc="-1" strike="noStrike">
              <a:latin typeface="Arial"/>
            </a:endParaRPr>
          </a:p>
        </p:txBody>
      </p:sp>
      <p:sp>
        <p:nvSpPr>
          <p:cNvPr id="277" name="CustomShape 3"/>
          <p:cNvSpPr/>
          <p:nvPr/>
        </p:nvSpPr>
        <p:spPr>
          <a:xfrm>
            <a:off x="6860160" y="2684160"/>
            <a:ext cx="4752000" cy="2161440"/>
          </a:xfrm>
          <a:prstGeom prst="rect">
            <a:avLst/>
          </a:prstGeom>
          <a:noFill/>
          <a:ln>
            <a:noFill/>
          </a:ln>
        </p:spPr>
        <p:style>
          <a:lnRef idx="0"/>
          <a:fillRef idx="0"/>
          <a:effectRef idx="0"/>
          <a:fontRef idx="minor"/>
        </p:style>
        <p:txBody>
          <a:bodyPr lIns="90000" rIns="90000" tIns="45000" bIns="45000"/>
          <a:p>
            <a:pPr>
              <a:lnSpc>
                <a:spcPct val="100000"/>
              </a:lnSpc>
            </a:pPr>
            <a:r>
              <a:rPr b="0" lang="en-US" sz="1000" spc="-1" strike="noStrike">
                <a:solidFill>
                  <a:srgbClr val="3f7f5f"/>
                </a:solidFill>
                <a:latin typeface="Monospace"/>
                <a:ea typeface="DejaVu Sans"/>
              </a:rPr>
              <a:t>/*</a:t>
            </a:r>
            <a:endParaRPr b="0" lang="en-US" sz="1000" spc="-1" strike="noStrike">
              <a:latin typeface="Arial"/>
            </a:endParaRPr>
          </a:p>
          <a:p>
            <a:pPr>
              <a:lnSpc>
                <a:spcPct val="100000"/>
              </a:lnSpc>
            </a:pPr>
            <a:r>
              <a:rPr b="0" lang="en-US" sz="1000" spc="-1" strike="noStrike">
                <a:solidFill>
                  <a:srgbClr val="3f7f5f"/>
                </a:solidFill>
                <a:latin typeface="Monospace"/>
                <a:ea typeface="DejaVu Sans"/>
              </a:rPr>
              <a:t> </a:t>
            </a:r>
            <a:r>
              <a:rPr b="0" lang="en-US" sz="1000" spc="-1" strike="noStrike">
                <a:solidFill>
                  <a:srgbClr val="3f7f5f"/>
                </a:solidFill>
                <a:latin typeface="Monospace"/>
                <a:ea typeface="DejaVu Sans"/>
              </a:rPr>
              <a:t>*</a:t>
            </a:r>
            <a:r>
              <a:rPr b="0" lang="en-US" sz="1000" spc="-1" strike="noStrike">
                <a:solidFill>
                  <a:srgbClr val="3f7f5f"/>
                </a:solidFill>
                <a:latin typeface="Monospace"/>
                <a:ea typeface="DejaVu Sans"/>
              </a:rPr>
              <a:t>	</a:t>
            </a:r>
            <a:r>
              <a:rPr b="0" lang="en-US" sz="1000" spc="-1" strike="noStrike">
                <a:solidFill>
                  <a:srgbClr val="3f7f5f"/>
                </a:solidFill>
                <a:latin typeface="Monospace"/>
                <a:ea typeface="DejaVu Sans"/>
              </a:rPr>
              <a:t>cpu_do_switch_mm(pgd_phys, tsk)</a:t>
            </a:r>
            <a:endParaRPr b="0" lang="en-US" sz="1000" spc="-1" strike="noStrike">
              <a:latin typeface="Arial"/>
            </a:endParaRPr>
          </a:p>
          <a:p>
            <a:pPr>
              <a:lnSpc>
                <a:spcPct val="100000"/>
              </a:lnSpc>
            </a:pPr>
            <a:r>
              <a:rPr b="0" lang="en-US" sz="1000" spc="-1" strike="noStrike">
                <a:solidFill>
                  <a:srgbClr val="3f7f5f"/>
                </a:solidFill>
                <a:latin typeface="Monospace"/>
                <a:ea typeface="DejaVu Sans"/>
              </a:rPr>
              <a:t> </a:t>
            </a:r>
            <a:r>
              <a:rPr b="0" lang="en-US" sz="1000" spc="-1" strike="noStrike">
                <a:solidFill>
                  <a:srgbClr val="3f7f5f"/>
                </a:solidFill>
                <a:latin typeface="Monospace"/>
                <a:ea typeface="DejaVu Sans"/>
              </a:rPr>
              <a:t>*</a:t>
            </a:r>
            <a:endParaRPr b="0" lang="en-US" sz="1000" spc="-1" strike="noStrike">
              <a:latin typeface="Arial"/>
            </a:endParaRPr>
          </a:p>
          <a:p>
            <a:pPr>
              <a:lnSpc>
                <a:spcPct val="100000"/>
              </a:lnSpc>
            </a:pPr>
            <a:r>
              <a:rPr b="0" lang="en-US" sz="1000" spc="-1" strike="noStrike">
                <a:solidFill>
                  <a:srgbClr val="3f7f5f"/>
                </a:solidFill>
                <a:latin typeface="Monospace"/>
                <a:ea typeface="DejaVu Sans"/>
              </a:rPr>
              <a:t> </a:t>
            </a:r>
            <a:r>
              <a:rPr b="0" lang="en-US" sz="1000" spc="-1" strike="noStrike">
                <a:solidFill>
                  <a:srgbClr val="3f7f5f"/>
                </a:solidFill>
                <a:latin typeface="Monospace"/>
                <a:ea typeface="DejaVu Sans"/>
              </a:rPr>
              <a:t>*</a:t>
            </a:r>
            <a:r>
              <a:rPr b="0" lang="en-US" sz="1000" spc="-1" strike="noStrike">
                <a:solidFill>
                  <a:srgbClr val="3f7f5f"/>
                </a:solidFill>
                <a:latin typeface="Monospace"/>
                <a:ea typeface="DejaVu Sans"/>
              </a:rPr>
              <a:t>	</a:t>
            </a:r>
            <a:r>
              <a:rPr b="0" lang="en-US" sz="1000" spc="-1" strike="noStrike">
                <a:solidFill>
                  <a:srgbClr val="3f7f5f"/>
                </a:solidFill>
                <a:latin typeface="Monospace"/>
                <a:ea typeface="DejaVu Sans"/>
              </a:rPr>
              <a:t>Set the translation table base pointer to be pgd_phys.</a:t>
            </a:r>
            <a:endParaRPr b="0" lang="en-US" sz="1000" spc="-1" strike="noStrike">
              <a:latin typeface="Arial"/>
            </a:endParaRPr>
          </a:p>
          <a:p>
            <a:pPr>
              <a:lnSpc>
                <a:spcPct val="100000"/>
              </a:lnSpc>
            </a:pPr>
            <a:r>
              <a:rPr b="0" lang="en-US" sz="1000" spc="-1" strike="noStrike">
                <a:solidFill>
                  <a:srgbClr val="3f7f5f"/>
                </a:solidFill>
                <a:latin typeface="Monospace"/>
                <a:ea typeface="DejaVu Sans"/>
              </a:rPr>
              <a:t> </a:t>
            </a:r>
            <a:r>
              <a:rPr b="0" lang="en-US" sz="1000" spc="-1" strike="noStrike">
                <a:solidFill>
                  <a:srgbClr val="3f7f5f"/>
                </a:solidFill>
                <a:latin typeface="Monospace"/>
                <a:ea typeface="DejaVu Sans"/>
              </a:rPr>
              <a:t>*</a:t>
            </a:r>
            <a:endParaRPr b="0" lang="en-US" sz="1000" spc="-1" strike="noStrike">
              <a:latin typeface="Arial"/>
            </a:endParaRPr>
          </a:p>
          <a:p>
            <a:pPr>
              <a:lnSpc>
                <a:spcPct val="100000"/>
              </a:lnSpc>
            </a:pPr>
            <a:r>
              <a:rPr b="0" lang="en-US" sz="1000" spc="-1" strike="noStrike">
                <a:solidFill>
                  <a:srgbClr val="3f7f5f"/>
                </a:solidFill>
                <a:latin typeface="Monospace"/>
                <a:ea typeface="DejaVu Sans"/>
              </a:rPr>
              <a:t> </a:t>
            </a:r>
            <a:r>
              <a:rPr b="0" lang="en-US" sz="1000" spc="-1" strike="noStrike">
                <a:solidFill>
                  <a:srgbClr val="3f7f5f"/>
                </a:solidFill>
                <a:latin typeface="Monospace"/>
                <a:ea typeface="DejaVu Sans"/>
              </a:rPr>
              <a:t>*</a:t>
            </a:r>
            <a:r>
              <a:rPr b="0" lang="en-US" sz="1000" spc="-1" strike="noStrike">
                <a:solidFill>
                  <a:srgbClr val="3f7f5f"/>
                </a:solidFill>
                <a:latin typeface="Monospace"/>
                <a:ea typeface="DejaVu Sans"/>
              </a:rPr>
              <a:t>	</a:t>
            </a:r>
            <a:r>
              <a:rPr b="0" lang="en-US" sz="1000" spc="-1" strike="noStrike">
                <a:solidFill>
                  <a:srgbClr val="3f7f5f"/>
                </a:solidFill>
                <a:latin typeface="Monospace"/>
                <a:ea typeface="DejaVu Sans"/>
              </a:rPr>
              <a:t>- pgd_phys - physical address of new TTB</a:t>
            </a:r>
            <a:endParaRPr b="0" lang="en-US" sz="1000" spc="-1" strike="noStrike">
              <a:latin typeface="Arial"/>
            </a:endParaRPr>
          </a:p>
          <a:p>
            <a:pPr>
              <a:lnSpc>
                <a:spcPct val="100000"/>
              </a:lnSpc>
            </a:pPr>
            <a:r>
              <a:rPr b="0" lang="en-US" sz="1000" spc="-1" strike="noStrike">
                <a:solidFill>
                  <a:srgbClr val="3f7f5f"/>
                </a:solidFill>
                <a:latin typeface="Monospace"/>
                <a:ea typeface="DejaVu Sans"/>
              </a:rPr>
              <a:t> </a:t>
            </a:r>
            <a:r>
              <a:rPr b="0" lang="en-US" sz="1000" spc="-1" strike="noStrike">
                <a:solidFill>
                  <a:srgbClr val="3f7f5f"/>
                </a:solidFill>
                <a:latin typeface="Monospace"/>
                <a:ea typeface="DejaVu Sans"/>
              </a:rPr>
              <a:t>*/</a:t>
            </a:r>
            <a:endParaRPr b="0" lang="en-US" sz="1000" spc="-1" strike="noStrike">
              <a:latin typeface="Arial"/>
            </a:endParaRPr>
          </a:p>
          <a:p>
            <a:pPr>
              <a:lnSpc>
                <a:spcPct val="100000"/>
              </a:lnSpc>
            </a:pPr>
            <a:r>
              <a:rPr b="0" lang="en-US" sz="1000" spc="-1" strike="noStrike">
                <a:solidFill>
                  <a:srgbClr val="000000"/>
                </a:solidFill>
                <a:latin typeface="Monospace"/>
                <a:ea typeface="DejaVu Sans"/>
              </a:rPr>
              <a:t>ENTRY(cpu_do_switch_mm)</a:t>
            </a:r>
            <a:endParaRPr b="0" lang="en-US" sz="1000" spc="-1" strike="noStrike">
              <a:latin typeface="Arial"/>
            </a:endParaRPr>
          </a:p>
          <a:p>
            <a:pPr>
              <a:lnSpc>
                <a:spcPct val="100000"/>
              </a:lnSpc>
            </a:pPr>
            <a:r>
              <a:rPr b="0" lang="en-US" sz="1000" spc="-1" strike="noStrike">
                <a:solidFill>
                  <a:srgbClr val="000000"/>
                </a:solidFill>
                <a:latin typeface="Monospace"/>
                <a:ea typeface="Monospace"/>
              </a:rPr>
              <a:t>mmid</a:t>
            </a:r>
            <a:r>
              <a:rPr b="0" lang="en-US" sz="1000" spc="-1" strike="noStrike">
                <a:solidFill>
                  <a:srgbClr val="000000"/>
                </a:solidFill>
                <a:latin typeface="Monospace"/>
                <a:ea typeface="Monospace"/>
              </a:rPr>
              <a:t>	</a:t>
            </a:r>
            <a:r>
              <a:rPr b="0" lang="en-US" sz="1000" spc="-1" strike="noStrike">
                <a:solidFill>
                  <a:srgbClr val="000000"/>
                </a:solidFill>
                <a:latin typeface="Monospace"/>
                <a:ea typeface="Monospace"/>
              </a:rPr>
              <a:t>x1, x1</a:t>
            </a:r>
            <a:r>
              <a:rPr b="0" lang="en-US" sz="1000" spc="-1" strike="noStrike">
                <a:solidFill>
                  <a:srgbClr val="000000"/>
                </a:solidFill>
                <a:latin typeface="Monospace"/>
                <a:ea typeface="Monospace"/>
              </a:rPr>
              <a:t>	</a:t>
            </a:r>
            <a:r>
              <a:rPr b="0" lang="en-US" sz="1000" spc="-1" strike="noStrike">
                <a:solidFill>
                  <a:srgbClr val="000000"/>
                </a:solidFill>
                <a:latin typeface="Monospace"/>
                <a:ea typeface="Monospace"/>
              </a:rPr>
              <a:t>	</a:t>
            </a:r>
            <a:r>
              <a:rPr b="0" lang="en-US" sz="1000" spc="-1" strike="noStrike">
                <a:solidFill>
                  <a:srgbClr val="000000"/>
                </a:solidFill>
                <a:latin typeface="Monospace"/>
                <a:ea typeface="Monospace"/>
              </a:rPr>
              <a:t>	</a:t>
            </a:r>
            <a:r>
              <a:rPr b="0" lang="en-US" sz="1000" spc="-1" strike="noStrike">
                <a:solidFill>
                  <a:srgbClr val="000000"/>
                </a:solidFill>
                <a:latin typeface="Monospace"/>
                <a:ea typeface="Monospace"/>
              </a:rPr>
              <a:t>	</a:t>
            </a:r>
            <a:r>
              <a:rPr b="0" lang="en-US" sz="1000" spc="-1" strike="noStrike">
                <a:solidFill>
                  <a:srgbClr val="3f7f5f"/>
                </a:solidFill>
                <a:latin typeface="Monospace"/>
                <a:ea typeface="Monospace"/>
              </a:rPr>
              <a:t>// get mm-&gt;context.id</a:t>
            </a:r>
            <a:endParaRPr b="0" lang="en-US" sz="1000" spc="-1" strike="noStrike">
              <a:latin typeface="Arial"/>
            </a:endParaRPr>
          </a:p>
          <a:p>
            <a:pPr>
              <a:lnSpc>
                <a:spcPct val="100000"/>
              </a:lnSpc>
            </a:pPr>
            <a:r>
              <a:rPr b="0" lang="en-US" sz="1000" spc="-1" strike="noStrike">
                <a:solidFill>
                  <a:srgbClr val="000000"/>
                </a:solidFill>
                <a:latin typeface="Monospace"/>
                <a:ea typeface="Monospace"/>
              </a:rPr>
              <a:t>bfi</a:t>
            </a:r>
            <a:r>
              <a:rPr b="0" lang="en-US" sz="1000" spc="-1" strike="noStrike">
                <a:solidFill>
                  <a:srgbClr val="000000"/>
                </a:solidFill>
                <a:latin typeface="Monospace"/>
                <a:ea typeface="Monospace"/>
              </a:rPr>
              <a:t>	</a:t>
            </a:r>
            <a:r>
              <a:rPr b="0" lang="en-US" sz="1000" spc="-1" strike="noStrike">
                <a:solidFill>
                  <a:srgbClr val="000000"/>
                </a:solidFill>
                <a:latin typeface="Monospace"/>
                <a:ea typeface="Monospace"/>
              </a:rPr>
              <a:t>x0, x1, #48, #16</a:t>
            </a:r>
            <a:r>
              <a:rPr b="0" lang="en-US" sz="1000" spc="-1" strike="noStrike">
                <a:solidFill>
                  <a:srgbClr val="000000"/>
                </a:solidFill>
                <a:latin typeface="Monospace"/>
                <a:ea typeface="Monospace"/>
              </a:rPr>
              <a:t>	</a:t>
            </a:r>
            <a:r>
              <a:rPr b="0" lang="en-US" sz="1000" spc="-1" strike="noStrike">
                <a:solidFill>
                  <a:srgbClr val="000000"/>
                </a:solidFill>
                <a:latin typeface="Monospace"/>
                <a:ea typeface="Monospace"/>
              </a:rPr>
              <a:t>	</a:t>
            </a:r>
            <a:r>
              <a:rPr b="0" lang="en-US" sz="1000" spc="-1" strike="noStrike">
                <a:solidFill>
                  <a:srgbClr val="3f7f5f"/>
                </a:solidFill>
                <a:latin typeface="Monospace"/>
                <a:ea typeface="Monospace"/>
              </a:rPr>
              <a:t>// set the ASID</a:t>
            </a:r>
            <a:endParaRPr b="0" lang="en-US" sz="1000" spc="-1" strike="noStrike">
              <a:latin typeface="Arial"/>
            </a:endParaRPr>
          </a:p>
          <a:p>
            <a:pPr>
              <a:lnSpc>
                <a:spcPct val="100000"/>
              </a:lnSpc>
            </a:pPr>
            <a:r>
              <a:rPr b="0" lang="en-US" sz="1000" spc="-1" strike="noStrike">
                <a:solidFill>
                  <a:srgbClr val="000000"/>
                </a:solidFill>
                <a:latin typeface="Monospace"/>
                <a:ea typeface="Monospace"/>
              </a:rPr>
              <a:t>msr</a:t>
            </a:r>
            <a:r>
              <a:rPr b="0" lang="en-US" sz="1000" spc="-1" strike="noStrike">
                <a:solidFill>
                  <a:srgbClr val="000000"/>
                </a:solidFill>
                <a:latin typeface="Monospace"/>
                <a:ea typeface="Monospace"/>
              </a:rPr>
              <a:t>	</a:t>
            </a:r>
            <a:r>
              <a:rPr b="0" lang="en-US" sz="1000" spc="-1" strike="noStrike">
                <a:solidFill>
                  <a:srgbClr val="000000"/>
                </a:solidFill>
                <a:latin typeface="Monospace"/>
                <a:ea typeface="Monospace"/>
              </a:rPr>
              <a:t>ttbr0_el1, x0</a:t>
            </a:r>
            <a:r>
              <a:rPr b="0" lang="en-US" sz="1000" spc="-1" strike="noStrike">
                <a:solidFill>
                  <a:srgbClr val="000000"/>
                </a:solidFill>
                <a:latin typeface="Monospace"/>
                <a:ea typeface="Monospace"/>
              </a:rPr>
              <a:t>	</a:t>
            </a:r>
            <a:r>
              <a:rPr b="0" lang="en-US" sz="1000" spc="-1" strike="noStrike">
                <a:solidFill>
                  <a:srgbClr val="000000"/>
                </a:solidFill>
                <a:latin typeface="Monospace"/>
                <a:ea typeface="Monospace"/>
              </a:rPr>
              <a:t>	</a:t>
            </a:r>
            <a:r>
              <a:rPr b="0" lang="en-US" sz="1000" spc="-1" strike="noStrike">
                <a:solidFill>
                  <a:srgbClr val="000000"/>
                </a:solidFill>
                <a:latin typeface="Monospace"/>
                <a:ea typeface="Monospace"/>
              </a:rPr>
              <a:t>	</a:t>
            </a:r>
            <a:r>
              <a:rPr b="0" lang="en-US" sz="1000" spc="-1" strike="noStrike">
                <a:solidFill>
                  <a:srgbClr val="3f7f5f"/>
                </a:solidFill>
                <a:latin typeface="Monospace"/>
                <a:ea typeface="Monospace"/>
              </a:rPr>
              <a:t>// set TTBR0</a:t>
            </a:r>
            <a:endParaRPr b="0" lang="en-US" sz="1000" spc="-1" strike="noStrike">
              <a:latin typeface="Arial"/>
            </a:endParaRPr>
          </a:p>
          <a:p>
            <a:pPr>
              <a:lnSpc>
                <a:spcPct val="100000"/>
              </a:lnSpc>
            </a:pPr>
            <a:r>
              <a:rPr b="0" lang="en-US" sz="1000" spc="-1" strike="noStrike">
                <a:solidFill>
                  <a:srgbClr val="000000"/>
                </a:solidFill>
                <a:latin typeface="Monospace"/>
                <a:ea typeface="Monospace"/>
              </a:rPr>
              <a:t>isb</a:t>
            </a:r>
            <a:endParaRPr b="0" lang="en-US" sz="1000" spc="-1" strike="noStrike">
              <a:latin typeface="Arial"/>
            </a:endParaRPr>
          </a:p>
          <a:p>
            <a:pPr>
              <a:lnSpc>
                <a:spcPct val="100000"/>
              </a:lnSpc>
            </a:pPr>
            <a:r>
              <a:rPr b="0" lang="en-US" sz="1000" spc="-1" strike="noStrike">
                <a:solidFill>
                  <a:srgbClr val="000000"/>
                </a:solidFill>
                <a:latin typeface="Monospace"/>
                <a:ea typeface="Monospace"/>
              </a:rPr>
              <a:t>alternative_if_not ARM64_WORKAROUND_CAVIUM_27456</a:t>
            </a:r>
            <a:endParaRPr b="0" lang="en-US" sz="1000" spc="-1" strike="noStrike">
              <a:latin typeface="Arial"/>
            </a:endParaRPr>
          </a:p>
          <a:p>
            <a:pPr>
              <a:lnSpc>
                <a:spcPct val="100000"/>
              </a:lnSpc>
            </a:pPr>
            <a:r>
              <a:rPr b="0" lang="en-US" sz="1000" spc="-1" strike="noStrike">
                <a:solidFill>
                  <a:srgbClr val="000000"/>
                </a:solidFill>
                <a:latin typeface="Monospace"/>
                <a:ea typeface="Monospace"/>
              </a:rPr>
              <a:t>ret</a:t>
            </a:r>
            <a:endParaRPr b="0" lang="en-US" sz="1000" spc="-1" strike="noStrike">
              <a:latin typeface="Arial"/>
            </a:endParaRPr>
          </a:p>
        </p:txBody>
      </p:sp>
      <p:sp>
        <p:nvSpPr>
          <p:cNvPr id="278" name="CustomShape 4"/>
          <p:cNvSpPr/>
          <p:nvPr/>
        </p:nvSpPr>
        <p:spPr>
          <a:xfrm>
            <a:off x="6928920" y="2044080"/>
            <a:ext cx="2237400" cy="237960"/>
          </a:xfrm>
          <a:prstGeom prst="rect">
            <a:avLst/>
          </a:prstGeom>
          <a:noFill/>
          <a:ln>
            <a:noFill/>
          </a:ln>
        </p:spPr>
        <p:style>
          <a:lnRef idx="0"/>
          <a:fillRef idx="0"/>
          <a:effectRef idx="0"/>
          <a:fontRef idx="minor"/>
        </p:style>
        <p:txBody>
          <a:bodyPr lIns="90000" rIns="90000" tIns="45000" bIns="45000"/>
          <a:p>
            <a:pPr>
              <a:lnSpc>
                <a:spcPct val="100000"/>
              </a:lnSpc>
            </a:pPr>
            <a:r>
              <a:rPr b="0" lang="en-US" sz="1000" spc="-1" strike="noStrike">
                <a:solidFill>
                  <a:srgbClr val="000000"/>
                </a:solidFill>
                <a:latin typeface="Monospace"/>
                <a:ea typeface="Monospace"/>
              </a:rPr>
              <a:t>cpu_switch_mm(mm-&gt;</a:t>
            </a:r>
            <a:r>
              <a:rPr b="0" lang="en-US" sz="1000" spc="-1" strike="noStrike">
                <a:solidFill>
                  <a:srgbClr val="0000c0"/>
                </a:solidFill>
                <a:latin typeface="Monospace"/>
                <a:ea typeface="Monospace"/>
              </a:rPr>
              <a:t>pgd</a:t>
            </a:r>
            <a:r>
              <a:rPr b="0" lang="en-US" sz="1000" spc="-1" strike="noStrike">
                <a:solidFill>
                  <a:srgbClr val="000000"/>
                </a:solidFill>
                <a:latin typeface="Monospace"/>
                <a:ea typeface="Monospace"/>
              </a:rPr>
              <a:t>, mm);</a:t>
            </a:r>
            <a:endParaRPr b="0" lang="en-US" sz="1000" spc="-1" strike="noStrike">
              <a:latin typeface="Arial"/>
            </a:endParaRPr>
          </a:p>
        </p:txBody>
      </p:sp>
      <p:sp>
        <p:nvSpPr>
          <p:cNvPr id="279" name="CustomShape 5"/>
          <p:cNvSpPr/>
          <p:nvPr/>
        </p:nvSpPr>
        <p:spPr>
          <a:xfrm>
            <a:off x="731520" y="2011680"/>
            <a:ext cx="4828320" cy="3493080"/>
          </a:xfrm>
          <a:prstGeom prst="rect">
            <a:avLst/>
          </a:prstGeom>
          <a:noFill/>
          <a:ln>
            <a:noFill/>
          </a:ln>
        </p:spPr>
        <p:style>
          <a:lnRef idx="0"/>
          <a:fillRef idx="0"/>
          <a:effectRef idx="0"/>
          <a:fontRef idx="minor"/>
        </p:style>
        <p:txBody>
          <a:bodyPr lIns="90000" rIns="90000" tIns="45000" bIns="45000"/>
          <a:p>
            <a:pPr>
              <a:lnSpc>
                <a:spcPct val="100000"/>
              </a:lnSpc>
            </a:pPr>
            <a:r>
              <a:rPr b="1" lang="en-US" sz="1000" spc="-1" strike="noStrike">
                <a:solidFill>
                  <a:srgbClr val="7f0055"/>
                </a:solidFill>
                <a:latin typeface="Monospace"/>
                <a:ea typeface="Monospace"/>
              </a:rPr>
              <a:t>static</a:t>
            </a:r>
            <a:r>
              <a:rPr b="0" lang="en-US" sz="1000" spc="-1" strike="noStrike">
                <a:solidFill>
                  <a:srgbClr val="000000"/>
                </a:solidFill>
                <a:latin typeface="Monospace"/>
                <a:ea typeface="Monospace"/>
              </a:rPr>
              <a:t> </a:t>
            </a:r>
            <a:r>
              <a:rPr b="1" lang="en-US" sz="1000" spc="-1" strike="noStrike">
                <a:solidFill>
                  <a:srgbClr val="7f0055"/>
                </a:solidFill>
                <a:latin typeface="Monospace"/>
                <a:ea typeface="Monospace"/>
              </a:rPr>
              <a:t>inline</a:t>
            </a:r>
            <a:r>
              <a:rPr b="0" lang="en-US" sz="1000" spc="-1" strike="noStrike">
                <a:solidFill>
                  <a:srgbClr val="000000"/>
                </a:solidFill>
                <a:latin typeface="Monospace"/>
                <a:ea typeface="Monospace"/>
              </a:rPr>
              <a:t> </a:t>
            </a:r>
            <a:r>
              <a:rPr b="1" lang="en-US" sz="1000" spc="-1" strike="noStrike">
                <a:solidFill>
                  <a:srgbClr val="7f0055"/>
                </a:solidFill>
                <a:latin typeface="Monospace"/>
                <a:ea typeface="Monospace"/>
              </a:rPr>
              <a:t>struct</a:t>
            </a:r>
            <a:r>
              <a:rPr b="0" lang="en-US" sz="1000" spc="-1" strike="noStrike">
                <a:solidFill>
                  <a:srgbClr val="000000"/>
                </a:solidFill>
                <a:latin typeface="Monospace"/>
                <a:ea typeface="Monospace"/>
              </a:rPr>
              <a:t> </a:t>
            </a:r>
            <a:r>
              <a:rPr b="0" lang="en-US" sz="1000" spc="-1" strike="noStrike">
                <a:solidFill>
                  <a:srgbClr val="005032"/>
                </a:solidFill>
                <a:latin typeface="Monospace"/>
                <a:ea typeface="Monospace"/>
              </a:rPr>
              <a:t>rq</a:t>
            </a:r>
            <a:r>
              <a:rPr b="0" lang="en-US" sz="1000" spc="-1" strike="noStrike">
                <a:solidFill>
                  <a:srgbClr val="000000"/>
                </a:solidFill>
                <a:latin typeface="Monospace"/>
                <a:ea typeface="Monospace"/>
              </a:rPr>
              <a:t> *</a:t>
            </a:r>
            <a:endParaRPr b="0" lang="en-US" sz="1000" spc="-1" strike="noStrike">
              <a:latin typeface="Arial"/>
            </a:endParaRPr>
          </a:p>
          <a:p>
            <a:pPr>
              <a:lnSpc>
                <a:spcPct val="100000"/>
              </a:lnSpc>
            </a:pPr>
            <a:r>
              <a:rPr b="1" lang="en-US" sz="1000" spc="-1" strike="noStrike" u="sng">
                <a:solidFill>
                  <a:srgbClr val="000000"/>
                </a:solidFill>
                <a:uFillTx/>
                <a:latin typeface="Monospace"/>
                <a:ea typeface="Monospace"/>
              </a:rPr>
              <a:t>context_switch</a:t>
            </a:r>
            <a:r>
              <a:rPr b="0" lang="en-US" sz="1000" spc="-1" strike="noStrike">
                <a:solidFill>
                  <a:srgbClr val="000000"/>
                </a:solidFill>
                <a:latin typeface="Monospace"/>
                <a:ea typeface="Monospace"/>
              </a:rPr>
              <a:t>(</a:t>
            </a:r>
            <a:r>
              <a:rPr b="1" lang="en-US" sz="1000" spc="-1" strike="noStrike">
                <a:solidFill>
                  <a:srgbClr val="7f0055"/>
                </a:solidFill>
                <a:latin typeface="Monospace"/>
                <a:ea typeface="Monospace"/>
              </a:rPr>
              <a:t>struct</a:t>
            </a:r>
            <a:r>
              <a:rPr b="0" lang="en-US" sz="1000" spc="-1" strike="noStrike">
                <a:solidFill>
                  <a:srgbClr val="000000"/>
                </a:solidFill>
                <a:latin typeface="Monospace"/>
                <a:ea typeface="Monospace"/>
              </a:rPr>
              <a:t> </a:t>
            </a:r>
            <a:r>
              <a:rPr b="0" lang="en-US" sz="1000" spc="-1" strike="noStrike">
                <a:solidFill>
                  <a:srgbClr val="005032"/>
                </a:solidFill>
                <a:latin typeface="Monospace"/>
                <a:ea typeface="Monospace"/>
              </a:rPr>
              <a:t>rq</a:t>
            </a:r>
            <a:r>
              <a:rPr b="0" lang="en-US" sz="1000" spc="-1" strike="noStrike">
                <a:solidFill>
                  <a:srgbClr val="000000"/>
                </a:solidFill>
                <a:latin typeface="Monospace"/>
                <a:ea typeface="Monospace"/>
              </a:rPr>
              <a:t> *rq, </a:t>
            </a:r>
            <a:r>
              <a:rPr b="1" lang="en-US" sz="1000" spc="-1" strike="noStrike">
                <a:solidFill>
                  <a:srgbClr val="7f0055"/>
                </a:solidFill>
                <a:latin typeface="Monospace"/>
                <a:ea typeface="Monospace"/>
              </a:rPr>
              <a:t>struct</a:t>
            </a:r>
            <a:r>
              <a:rPr b="0" lang="en-US" sz="1000" spc="-1" strike="noStrike">
                <a:solidFill>
                  <a:srgbClr val="000000"/>
                </a:solidFill>
                <a:latin typeface="Monospace"/>
                <a:ea typeface="Monospace"/>
              </a:rPr>
              <a:t> </a:t>
            </a:r>
            <a:r>
              <a:rPr b="0" lang="en-US" sz="1000" spc="-1" strike="noStrike">
                <a:solidFill>
                  <a:srgbClr val="005032"/>
                </a:solidFill>
                <a:latin typeface="Monospace"/>
                <a:ea typeface="Monospace"/>
              </a:rPr>
              <a:t>task_struct</a:t>
            </a:r>
            <a:r>
              <a:rPr b="0" lang="en-US" sz="1000" spc="-1" strike="noStrike">
                <a:solidFill>
                  <a:srgbClr val="000000"/>
                </a:solidFill>
                <a:latin typeface="Monospace"/>
                <a:ea typeface="Monospace"/>
              </a:rPr>
              <a:t> *prev,</a:t>
            </a:r>
            <a:endParaRPr b="0" lang="en-US" sz="1000" spc="-1" strike="noStrike">
              <a:latin typeface="Arial"/>
            </a:endParaRPr>
          </a:p>
          <a:p>
            <a:pPr>
              <a:lnSpc>
                <a:spcPct val="100000"/>
              </a:lnSpc>
            </a:pPr>
            <a:r>
              <a:rPr b="0" lang="en-US" sz="1000" spc="-1" strike="noStrike">
                <a:solidFill>
                  <a:srgbClr val="000000"/>
                </a:solidFill>
                <a:latin typeface="Monospace"/>
                <a:ea typeface="Monospace"/>
              </a:rPr>
              <a:t>       </a:t>
            </a:r>
            <a:r>
              <a:rPr b="1" lang="en-US" sz="1000" spc="-1" strike="noStrike">
                <a:solidFill>
                  <a:srgbClr val="7f0055"/>
                </a:solidFill>
                <a:latin typeface="Monospace"/>
                <a:ea typeface="Monospace"/>
              </a:rPr>
              <a:t>struct</a:t>
            </a:r>
            <a:r>
              <a:rPr b="0" lang="en-US" sz="1000" spc="-1" strike="noStrike">
                <a:solidFill>
                  <a:srgbClr val="000000"/>
                </a:solidFill>
                <a:latin typeface="Monospace"/>
                <a:ea typeface="Monospace"/>
              </a:rPr>
              <a:t> </a:t>
            </a:r>
            <a:r>
              <a:rPr b="0" lang="en-US" sz="1000" spc="-1" strike="noStrike">
                <a:solidFill>
                  <a:srgbClr val="005032"/>
                </a:solidFill>
                <a:latin typeface="Monospace"/>
                <a:ea typeface="Monospace"/>
              </a:rPr>
              <a:t>task_struct</a:t>
            </a:r>
            <a:r>
              <a:rPr b="0" lang="en-US" sz="1000" spc="-1" strike="noStrike">
                <a:solidFill>
                  <a:srgbClr val="000000"/>
                </a:solidFill>
                <a:latin typeface="Monospace"/>
                <a:ea typeface="Monospace"/>
              </a:rPr>
              <a:t> *next)</a:t>
            </a:r>
            <a:endParaRPr b="0" lang="en-US" sz="1000" spc="-1" strike="noStrike">
              <a:latin typeface="Arial"/>
            </a:endParaRPr>
          </a:p>
          <a:p>
            <a:pPr>
              <a:lnSpc>
                <a:spcPct val="100000"/>
              </a:lnSpc>
            </a:pPr>
            <a:r>
              <a:rPr b="0" lang="en-US" sz="1000" spc="-1" strike="noStrike">
                <a:solidFill>
                  <a:srgbClr val="000000"/>
                </a:solidFill>
                <a:latin typeface="Monospace"/>
                <a:ea typeface="Monospace"/>
              </a:rPr>
              <a:t>{</a:t>
            </a:r>
            <a:endParaRPr b="0" lang="en-US" sz="1000" spc="-1" strike="noStrike">
              <a:latin typeface="Arial"/>
            </a:endParaRPr>
          </a:p>
          <a:p>
            <a:pPr>
              <a:lnSpc>
                <a:spcPct val="100000"/>
              </a:lnSpc>
            </a:pPr>
            <a:r>
              <a:rPr b="1" lang="en-US" sz="1000" spc="-1" strike="noStrike">
                <a:solidFill>
                  <a:srgbClr val="7f0055"/>
                </a:solidFill>
                <a:latin typeface="Monospace"/>
                <a:ea typeface="Monospace"/>
              </a:rPr>
              <a:t>    </a:t>
            </a:r>
            <a:r>
              <a:rPr b="1" lang="en-US" sz="1000" spc="-1" strike="noStrike">
                <a:solidFill>
                  <a:srgbClr val="7f0055"/>
                </a:solidFill>
                <a:latin typeface="Monospace"/>
                <a:ea typeface="Monospace"/>
              </a:rPr>
              <a:t>struct</a:t>
            </a:r>
            <a:r>
              <a:rPr b="0" lang="en-US" sz="1000" spc="-1" strike="noStrike">
                <a:solidFill>
                  <a:srgbClr val="000000"/>
                </a:solidFill>
                <a:latin typeface="Monospace"/>
                <a:ea typeface="Monospace"/>
              </a:rPr>
              <a:t> </a:t>
            </a:r>
            <a:r>
              <a:rPr b="0" lang="en-US" sz="1000" spc="-1" strike="noStrike">
                <a:solidFill>
                  <a:srgbClr val="005032"/>
                </a:solidFill>
                <a:latin typeface="Monospace"/>
                <a:ea typeface="Monospace"/>
              </a:rPr>
              <a:t>mm_struct</a:t>
            </a:r>
            <a:r>
              <a:rPr b="0" lang="en-US" sz="1000" spc="-1" strike="noStrike">
                <a:solidFill>
                  <a:srgbClr val="000000"/>
                </a:solidFill>
                <a:latin typeface="Monospace"/>
                <a:ea typeface="Monospace"/>
              </a:rPr>
              <a:t> *mm, *oldmm;</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latin typeface="Monospace"/>
                <a:ea typeface="Monospace"/>
              </a:rPr>
              <a:t>    </a:t>
            </a:r>
            <a:r>
              <a:rPr b="0" lang="en-US" sz="1000" spc="-1" strike="noStrike">
                <a:solidFill>
                  <a:srgbClr val="000000"/>
                </a:solidFill>
                <a:latin typeface="Monospace"/>
                <a:ea typeface="Monospace"/>
              </a:rPr>
              <a:t>prepare_task_switch(rq, prev, next);</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latin typeface="Monospace"/>
                <a:ea typeface="Monospace"/>
              </a:rPr>
              <a:t>    </a:t>
            </a:r>
            <a:r>
              <a:rPr b="0" lang="en-US" sz="1000" spc="-1" strike="noStrike">
                <a:solidFill>
                  <a:srgbClr val="000000"/>
                </a:solidFill>
                <a:latin typeface="Monospace"/>
                <a:ea typeface="Monospace"/>
              </a:rPr>
              <a:t>mm = next-&gt;</a:t>
            </a:r>
            <a:r>
              <a:rPr b="0" lang="en-US" sz="1000" spc="-1" strike="noStrike">
                <a:solidFill>
                  <a:srgbClr val="0000c0"/>
                </a:solidFill>
                <a:latin typeface="Monospace"/>
                <a:ea typeface="Monospace"/>
              </a:rPr>
              <a:t>mm</a:t>
            </a:r>
            <a:r>
              <a:rPr b="0" lang="en-US" sz="1000" spc="-1" strike="noStrike">
                <a:solidFill>
                  <a:srgbClr val="000000"/>
                </a:solidFill>
                <a:latin typeface="Monospace"/>
                <a:ea typeface="Monospace"/>
              </a:rPr>
              <a:t>;</a:t>
            </a:r>
            <a:endParaRPr b="0" lang="en-US" sz="1000" spc="-1" strike="noStrike">
              <a:latin typeface="Arial"/>
            </a:endParaRPr>
          </a:p>
          <a:p>
            <a:pPr>
              <a:lnSpc>
                <a:spcPct val="100000"/>
              </a:lnSpc>
            </a:pPr>
            <a:r>
              <a:rPr b="0" lang="en-US" sz="1000" spc="-1" strike="noStrike">
                <a:solidFill>
                  <a:srgbClr val="000000"/>
                </a:solidFill>
                <a:latin typeface="Monospace"/>
                <a:ea typeface="Monospace"/>
              </a:rPr>
              <a:t>    </a:t>
            </a:r>
            <a:r>
              <a:rPr b="0" lang="en-US" sz="1000" spc="-1" strike="noStrike">
                <a:solidFill>
                  <a:srgbClr val="000000"/>
                </a:solidFill>
                <a:latin typeface="Monospace"/>
                <a:ea typeface="Monospace"/>
              </a:rPr>
              <a:t>oldmm = prev-&gt;</a:t>
            </a:r>
            <a:r>
              <a:rPr b="0" lang="en-US" sz="1000" spc="-1" strike="noStrike">
                <a:solidFill>
                  <a:srgbClr val="0000c0"/>
                </a:solidFill>
                <a:latin typeface="Monospace"/>
                <a:ea typeface="Monospace"/>
              </a:rPr>
              <a:t>active_mm</a:t>
            </a:r>
            <a:r>
              <a:rPr b="0" lang="en-US" sz="1000" spc="-1" strike="noStrike">
                <a:solidFill>
                  <a:srgbClr val="000000"/>
                </a:solidFill>
                <a:latin typeface="Monospace"/>
                <a:ea typeface="Monospace"/>
              </a:rPr>
              <a:t>;</a:t>
            </a:r>
            <a:endParaRPr b="0" lang="en-US" sz="1000" spc="-1" strike="noStrike">
              <a:latin typeface="Arial"/>
            </a:endParaRPr>
          </a:p>
          <a:p>
            <a:pPr>
              <a:lnSpc>
                <a:spcPct val="100000"/>
              </a:lnSpc>
            </a:pPr>
            <a:r>
              <a:rPr b="0" lang="en-US" sz="1000" spc="-1" strike="noStrike">
                <a:solidFill>
                  <a:srgbClr val="3f7f5f"/>
                </a:solidFill>
                <a:latin typeface="Monospace"/>
                <a:ea typeface="Monospace"/>
              </a:rPr>
              <a:t>/*</a:t>
            </a:r>
            <a:endParaRPr b="0" lang="en-US" sz="1000" spc="-1" strike="noStrike">
              <a:latin typeface="Arial"/>
            </a:endParaRPr>
          </a:p>
          <a:p>
            <a:pPr>
              <a:lnSpc>
                <a:spcPct val="100000"/>
              </a:lnSpc>
            </a:pPr>
            <a:r>
              <a:rPr b="0" lang="en-US" sz="1000" spc="-1" strike="noStrike">
                <a:solidFill>
                  <a:srgbClr val="3f7f5f"/>
                </a:solidFill>
                <a:latin typeface="Monospace"/>
                <a:ea typeface="Monospace"/>
              </a:rPr>
              <a:t> </a:t>
            </a:r>
            <a:r>
              <a:rPr b="0" lang="en-US" sz="1000" spc="-1" strike="noStrike">
                <a:solidFill>
                  <a:srgbClr val="3f7f5f"/>
                </a:solidFill>
                <a:latin typeface="Monospace"/>
                <a:ea typeface="Monospace"/>
              </a:rPr>
              <a:t>* For </a:t>
            </a:r>
            <a:r>
              <a:rPr b="0" lang="en-US" sz="1000" spc="-1" strike="noStrike" u="sng">
                <a:solidFill>
                  <a:srgbClr val="3f7f5f"/>
                </a:solidFill>
                <a:uFillTx/>
                <a:latin typeface="Monospace"/>
                <a:ea typeface="Monospace"/>
              </a:rPr>
              <a:t>paravirt</a:t>
            </a:r>
            <a:r>
              <a:rPr b="0" lang="en-US" sz="1000" spc="-1" strike="noStrike">
                <a:solidFill>
                  <a:srgbClr val="3f7f5f"/>
                </a:solidFill>
                <a:latin typeface="Monospace"/>
                <a:ea typeface="Monospace"/>
              </a:rPr>
              <a:t>, this is coupled with an exit in switch_to to</a:t>
            </a:r>
            <a:endParaRPr b="0" lang="en-US" sz="1000" spc="-1" strike="noStrike">
              <a:latin typeface="Arial"/>
            </a:endParaRPr>
          </a:p>
          <a:p>
            <a:pPr>
              <a:lnSpc>
                <a:spcPct val="100000"/>
              </a:lnSpc>
            </a:pPr>
            <a:r>
              <a:rPr b="0" lang="en-US" sz="1000" spc="-1" strike="noStrike">
                <a:solidFill>
                  <a:srgbClr val="3f7f5f"/>
                </a:solidFill>
                <a:latin typeface="Monospace"/>
                <a:ea typeface="Monospace"/>
              </a:rPr>
              <a:t> </a:t>
            </a:r>
            <a:r>
              <a:rPr b="0" lang="en-US" sz="1000" spc="-1" strike="noStrike">
                <a:solidFill>
                  <a:srgbClr val="3f7f5f"/>
                </a:solidFill>
                <a:latin typeface="Monospace"/>
                <a:ea typeface="Monospace"/>
              </a:rPr>
              <a:t>* combine the page table reload and the switch </a:t>
            </a:r>
            <a:r>
              <a:rPr b="0" lang="en-US" sz="1000" spc="-1" strike="noStrike" u="sng">
                <a:solidFill>
                  <a:srgbClr val="3f7f5f"/>
                </a:solidFill>
                <a:uFillTx/>
                <a:latin typeface="Monospace"/>
                <a:ea typeface="Monospace"/>
              </a:rPr>
              <a:t>backend</a:t>
            </a:r>
            <a:r>
              <a:rPr b="0" lang="en-US" sz="1000" spc="-1" strike="noStrike">
                <a:solidFill>
                  <a:srgbClr val="3f7f5f"/>
                </a:solidFill>
                <a:latin typeface="Monospace"/>
                <a:ea typeface="Monospace"/>
              </a:rPr>
              <a:t> into</a:t>
            </a:r>
            <a:endParaRPr b="0" lang="en-US" sz="1000" spc="-1" strike="noStrike">
              <a:latin typeface="Arial"/>
            </a:endParaRPr>
          </a:p>
          <a:p>
            <a:pPr>
              <a:lnSpc>
                <a:spcPct val="100000"/>
              </a:lnSpc>
            </a:pPr>
            <a:r>
              <a:rPr b="0" lang="en-US" sz="1000" spc="-1" strike="noStrike">
                <a:solidFill>
                  <a:srgbClr val="3f7f5f"/>
                </a:solidFill>
                <a:latin typeface="Monospace"/>
                <a:ea typeface="Monospace"/>
              </a:rPr>
              <a:t> </a:t>
            </a:r>
            <a:r>
              <a:rPr b="0" lang="en-US" sz="1000" spc="-1" strike="noStrike">
                <a:solidFill>
                  <a:srgbClr val="3f7f5f"/>
                </a:solidFill>
                <a:latin typeface="Monospace"/>
                <a:ea typeface="Monospace"/>
              </a:rPr>
              <a:t>* one </a:t>
            </a:r>
            <a:r>
              <a:rPr b="0" lang="en-US" sz="1000" spc="-1" strike="noStrike" u="sng">
                <a:solidFill>
                  <a:srgbClr val="3f7f5f"/>
                </a:solidFill>
                <a:uFillTx/>
                <a:latin typeface="Monospace"/>
                <a:ea typeface="Monospace"/>
              </a:rPr>
              <a:t>hypercall</a:t>
            </a:r>
            <a:r>
              <a:rPr b="0" lang="en-US" sz="1000" spc="-1" strike="noStrike">
                <a:solidFill>
                  <a:srgbClr val="3f7f5f"/>
                </a:solidFill>
                <a:latin typeface="Monospace"/>
                <a:ea typeface="Monospace"/>
              </a:rPr>
              <a:t>.</a:t>
            </a:r>
            <a:endParaRPr b="0" lang="en-US" sz="1000" spc="-1" strike="noStrike">
              <a:latin typeface="Arial"/>
            </a:endParaRPr>
          </a:p>
          <a:p>
            <a:pPr>
              <a:lnSpc>
                <a:spcPct val="100000"/>
              </a:lnSpc>
            </a:pPr>
            <a:r>
              <a:rPr b="0" lang="en-US" sz="1000" spc="-1" strike="noStrike">
                <a:solidFill>
                  <a:srgbClr val="3f7f5f"/>
                </a:solidFill>
                <a:latin typeface="Monospace"/>
                <a:ea typeface="Monospace"/>
              </a:rPr>
              <a:t> </a:t>
            </a:r>
            <a:r>
              <a:rPr b="0" lang="en-US" sz="1000" spc="-1" strike="noStrike">
                <a:solidFill>
                  <a:srgbClr val="3f7f5f"/>
                </a:solidFill>
                <a:latin typeface="Monospace"/>
                <a:ea typeface="Monospace"/>
              </a:rPr>
              <a:t>*/</a:t>
            </a:r>
            <a:endParaRPr b="0" lang="en-US" sz="1000" spc="-1" strike="noStrike">
              <a:latin typeface="Arial"/>
            </a:endParaRPr>
          </a:p>
          <a:p>
            <a:pPr>
              <a:lnSpc>
                <a:spcPct val="100000"/>
              </a:lnSpc>
            </a:pPr>
            <a:r>
              <a:rPr b="0" lang="en-US" sz="1000" spc="-1" strike="noStrike">
                <a:solidFill>
                  <a:srgbClr val="000000"/>
                </a:solidFill>
                <a:latin typeface="Monospace"/>
                <a:ea typeface="Monospace"/>
              </a:rPr>
              <a:t>    </a:t>
            </a:r>
            <a:r>
              <a:rPr b="0" lang="en-US" sz="1000" spc="-1" strike="noStrike">
                <a:solidFill>
                  <a:srgbClr val="000000"/>
                </a:solidFill>
                <a:latin typeface="Monospace"/>
                <a:ea typeface="Monospace"/>
              </a:rPr>
              <a:t>arch_start_context_switch(prev);</a:t>
            </a:r>
            <a:endParaRPr b="0" lang="en-US" sz="1000" spc="-1" strike="noStrike">
              <a:latin typeface="Arial"/>
            </a:endParaRPr>
          </a:p>
          <a:p>
            <a:pPr>
              <a:lnSpc>
                <a:spcPct val="100000"/>
              </a:lnSpc>
            </a:pPr>
            <a:endParaRPr b="0" lang="en-US" sz="1000" spc="-1" strike="noStrike">
              <a:latin typeface="Arial"/>
            </a:endParaRPr>
          </a:p>
          <a:p>
            <a:pPr>
              <a:lnSpc>
                <a:spcPct val="100000"/>
              </a:lnSpc>
            </a:pPr>
            <a:r>
              <a:rPr b="1" lang="en-US" sz="1000" spc="-1" strike="noStrike">
                <a:solidFill>
                  <a:srgbClr val="7f0055"/>
                </a:solidFill>
                <a:latin typeface="Monospace"/>
                <a:ea typeface="Monospace"/>
              </a:rPr>
              <a:t>    </a:t>
            </a:r>
            <a:r>
              <a:rPr b="1" lang="en-US" sz="1000" spc="-1" strike="noStrike">
                <a:solidFill>
                  <a:srgbClr val="7f0055"/>
                </a:solidFill>
                <a:latin typeface="Monospace"/>
                <a:ea typeface="Monospace"/>
              </a:rPr>
              <a:t>if</a:t>
            </a:r>
            <a:r>
              <a:rPr b="0" lang="en-US" sz="1000" spc="-1" strike="noStrike">
                <a:solidFill>
                  <a:srgbClr val="000000"/>
                </a:solidFill>
                <a:latin typeface="Monospace"/>
                <a:ea typeface="Monospace"/>
              </a:rPr>
              <a:t> (!mm) {</a:t>
            </a:r>
            <a:endParaRPr b="0" lang="en-US" sz="1000" spc="-1" strike="noStrike">
              <a:latin typeface="Arial"/>
            </a:endParaRPr>
          </a:p>
          <a:p>
            <a:pPr>
              <a:lnSpc>
                <a:spcPct val="100000"/>
              </a:lnSpc>
            </a:pPr>
            <a:r>
              <a:rPr b="0" lang="en-US" sz="1000" spc="-1" strike="noStrike">
                <a:solidFill>
                  <a:srgbClr val="000000"/>
                </a:solidFill>
                <a:latin typeface="Monospace"/>
                <a:ea typeface="Monospace"/>
              </a:rPr>
              <a:t>    </a:t>
            </a:r>
            <a:r>
              <a:rPr b="0" lang="en-US" sz="1000" spc="-1" strike="noStrike">
                <a:solidFill>
                  <a:srgbClr val="000000"/>
                </a:solidFill>
                <a:latin typeface="Monospace"/>
                <a:ea typeface="Monospace"/>
              </a:rPr>
              <a:t>next-&gt;</a:t>
            </a:r>
            <a:r>
              <a:rPr b="0" lang="en-US" sz="1000" spc="-1" strike="noStrike">
                <a:solidFill>
                  <a:srgbClr val="0000c0"/>
                </a:solidFill>
                <a:latin typeface="Monospace"/>
                <a:ea typeface="Monospace"/>
              </a:rPr>
              <a:t>active_mm</a:t>
            </a:r>
            <a:r>
              <a:rPr b="0" lang="en-US" sz="1000" spc="-1" strike="noStrike">
                <a:solidFill>
                  <a:srgbClr val="000000"/>
                </a:solidFill>
                <a:latin typeface="Monospace"/>
                <a:ea typeface="Monospace"/>
              </a:rPr>
              <a:t> = oldmm;</a:t>
            </a:r>
            <a:endParaRPr b="0" lang="en-US" sz="1000" spc="-1" strike="noStrike">
              <a:latin typeface="Arial"/>
            </a:endParaRPr>
          </a:p>
          <a:p>
            <a:pPr>
              <a:lnSpc>
                <a:spcPct val="100000"/>
              </a:lnSpc>
            </a:pPr>
            <a:r>
              <a:rPr b="0" lang="en-US" sz="1000" spc="-1" strike="noStrike">
                <a:solidFill>
                  <a:srgbClr val="000000"/>
                </a:solidFill>
                <a:latin typeface="Monospace"/>
                <a:ea typeface="Monospace"/>
              </a:rPr>
              <a:t>    </a:t>
            </a:r>
            <a:r>
              <a:rPr b="0" lang="en-US" sz="1000" spc="-1" strike="noStrike">
                <a:solidFill>
                  <a:srgbClr val="000000"/>
                </a:solidFill>
                <a:latin typeface="Monospace"/>
                <a:ea typeface="Monospace"/>
              </a:rPr>
              <a:t>atomic_inc(&amp;oldmm-&gt;</a:t>
            </a:r>
            <a:r>
              <a:rPr b="0" lang="en-US" sz="1000" spc="-1" strike="noStrike">
                <a:solidFill>
                  <a:srgbClr val="0000c0"/>
                </a:solidFill>
                <a:latin typeface="Monospace"/>
                <a:ea typeface="Monospace"/>
              </a:rPr>
              <a:t>mm_count</a:t>
            </a:r>
            <a:r>
              <a:rPr b="0" lang="en-US" sz="1000" spc="-1" strike="noStrike">
                <a:solidFill>
                  <a:srgbClr val="000000"/>
                </a:solidFill>
                <a:latin typeface="Monospace"/>
                <a:ea typeface="Monospace"/>
              </a:rPr>
              <a:t>);</a:t>
            </a:r>
            <a:endParaRPr b="0" lang="en-US" sz="1000" spc="-1" strike="noStrike">
              <a:latin typeface="Arial"/>
            </a:endParaRPr>
          </a:p>
          <a:p>
            <a:pPr>
              <a:lnSpc>
                <a:spcPct val="100000"/>
              </a:lnSpc>
            </a:pPr>
            <a:r>
              <a:rPr b="0" lang="en-US" sz="1000" spc="-1" strike="noStrike">
                <a:solidFill>
                  <a:srgbClr val="000000"/>
                </a:solidFill>
                <a:latin typeface="Monospace"/>
                <a:ea typeface="Monospace"/>
              </a:rPr>
              <a:t>    </a:t>
            </a:r>
            <a:r>
              <a:rPr b="0" lang="en-US" sz="1000" spc="-1" strike="noStrike">
                <a:solidFill>
                  <a:srgbClr val="000000"/>
                </a:solidFill>
                <a:latin typeface="Monospace"/>
                <a:ea typeface="Monospace"/>
              </a:rPr>
              <a:t>enter_lazy_tlb(oldmm, next);</a:t>
            </a:r>
            <a:endParaRPr b="0" lang="en-US" sz="1000" spc="-1" strike="noStrike">
              <a:latin typeface="Arial"/>
            </a:endParaRPr>
          </a:p>
          <a:p>
            <a:pPr>
              <a:lnSpc>
                <a:spcPct val="100000"/>
              </a:lnSpc>
            </a:pPr>
            <a:r>
              <a:rPr b="0" lang="en-US" sz="1000" spc="-1" strike="noStrike">
                <a:solidFill>
                  <a:srgbClr val="000000"/>
                </a:solidFill>
                <a:latin typeface="Monospace"/>
                <a:ea typeface="Monospace"/>
              </a:rPr>
              <a:t>} </a:t>
            </a:r>
            <a:r>
              <a:rPr b="1" lang="en-US" sz="1000" spc="-1" strike="noStrike">
                <a:solidFill>
                  <a:srgbClr val="7f0055"/>
                </a:solidFill>
                <a:latin typeface="Monospace"/>
                <a:ea typeface="Monospace"/>
              </a:rPr>
              <a:t>else</a:t>
            </a:r>
            <a:endParaRPr b="0" lang="en-US" sz="1000" spc="-1" strike="noStrike">
              <a:latin typeface="Arial"/>
            </a:endParaRPr>
          </a:p>
          <a:p>
            <a:pPr>
              <a:lnSpc>
                <a:spcPct val="100000"/>
              </a:lnSpc>
            </a:pPr>
            <a:r>
              <a:rPr b="0" lang="en-US" sz="1000" spc="-1" strike="noStrike">
                <a:solidFill>
                  <a:srgbClr val="000000"/>
                </a:solidFill>
                <a:latin typeface="Monospace"/>
                <a:ea typeface="Monospace"/>
              </a:rPr>
              <a:t>switch_mm_irqs_off(oldmm, mm, next);</a:t>
            </a:r>
            <a:endParaRPr b="0" lang="en-US" sz="1000" spc="-1" strike="noStrike">
              <a:latin typeface="Arial"/>
            </a:endParaRPr>
          </a:p>
        </p:txBody>
      </p:sp>
      <p:sp>
        <p:nvSpPr>
          <p:cNvPr id="280" name="CustomShape 6"/>
          <p:cNvSpPr/>
          <p:nvPr/>
        </p:nvSpPr>
        <p:spPr>
          <a:xfrm>
            <a:off x="6860160" y="3931920"/>
            <a:ext cx="4477680" cy="456480"/>
          </a:xfrm>
          <a:prstGeom prst="rect">
            <a:avLst/>
          </a:prstGeom>
          <a:noFill/>
          <a:ln w="18360">
            <a:solidFill>
              <a:srgbClr val="c00000"/>
            </a:solidFill>
            <a:round/>
          </a:ln>
        </p:spPr>
        <p:style>
          <a:lnRef idx="0"/>
          <a:fillRef idx="0"/>
          <a:effectRef idx="0"/>
          <a:fontRef idx="minor"/>
        </p:style>
      </p:sp>
      <p:sp>
        <p:nvSpPr>
          <p:cNvPr id="281" name="CustomShape 7"/>
          <p:cNvSpPr/>
          <p:nvPr/>
        </p:nvSpPr>
        <p:spPr>
          <a:xfrm>
            <a:off x="6858000" y="2047680"/>
            <a:ext cx="3108240" cy="182160"/>
          </a:xfrm>
          <a:prstGeom prst="rect">
            <a:avLst/>
          </a:prstGeom>
          <a:noFill/>
          <a:ln w="18360">
            <a:solidFill>
              <a:srgbClr val="c00000"/>
            </a:solidFill>
            <a:round/>
          </a:ln>
        </p:spPr>
        <p:style>
          <a:lnRef idx="0"/>
          <a:fillRef idx="0"/>
          <a:effectRef idx="0"/>
          <a:fontRef idx="minor"/>
        </p:style>
      </p:sp>
      <p:sp>
        <p:nvSpPr>
          <p:cNvPr id="282" name="CustomShape 8"/>
          <p:cNvSpPr/>
          <p:nvPr/>
        </p:nvSpPr>
        <p:spPr>
          <a:xfrm>
            <a:off x="914400" y="3200400"/>
            <a:ext cx="3108240" cy="365040"/>
          </a:xfrm>
          <a:prstGeom prst="rect">
            <a:avLst/>
          </a:prstGeom>
          <a:noFill/>
          <a:ln w="18360">
            <a:solidFill>
              <a:srgbClr val="c00000"/>
            </a:solidFill>
            <a:round/>
          </a:ln>
        </p:spPr>
        <p:style>
          <a:lnRef idx="0"/>
          <a:fillRef idx="0"/>
          <a:effectRef idx="0"/>
          <a:fontRef idx="minor"/>
        </p:style>
      </p:sp>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CustomShape 1"/>
          <p:cNvSpPr/>
          <p:nvPr/>
        </p:nvSpPr>
        <p:spPr>
          <a:xfrm>
            <a:off x="1920240" y="1058400"/>
            <a:ext cx="1280160" cy="192024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r>
              <a:rPr b="0" lang="en-US" sz="1800" spc="-1" strike="noStrike">
                <a:latin typeface="Arial"/>
              </a:rPr>
              <a:t>Task1</a:t>
            </a:r>
            <a:endParaRPr b="0" lang="en-US" sz="1800" spc="-1" strike="noStrike">
              <a:latin typeface="Arial"/>
            </a:endParaRPr>
          </a:p>
          <a:p>
            <a:pPr algn="ctr"/>
            <a:r>
              <a:rPr b="0" lang="en-US" sz="1800" spc="-1" strike="noStrike">
                <a:latin typeface="Arial"/>
              </a:rPr>
              <a:t>用户上下文</a:t>
            </a:r>
            <a:endParaRPr b="0" lang="en-US" sz="1800" spc="-1" strike="noStrike">
              <a:latin typeface="Arial"/>
            </a:endParaRPr>
          </a:p>
        </p:txBody>
      </p:sp>
      <p:sp>
        <p:nvSpPr>
          <p:cNvPr id="156" name="CustomShape 2"/>
          <p:cNvSpPr/>
          <p:nvPr/>
        </p:nvSpPr>
        <p:spPr>
          <a:xfrm>
            <a:off x="4023360" y="1058400"/>
            <a:ext cx="1280160" cy="192024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r>
              <a:rPr b="0" lang="en-US" sz="1800" spc="-1" strike="noStrike">
                <a:latin typeface="Arial"/>
              </a:rPr>
              <a:t>Task2</a:t>
            </a:r>
            <a:endParaRPr b="0" lang="en-US" sz="1800" spc="-1" strike="noStrike">
              <a:latin typeface="Arial"/>
            </a:endParaRPr>
          </a:p>
          <a:p>
            <a:pPr algn="ctr"/>
            <a:r>
              <a:rPr b="0" lang="en-US" sz="1800" spc="-1" strike="noStrike">
                <a:latin typeface="Arial"/>
              </a:rPr>
              <a:t>用户上下文</a:t>
            </a:r>
            <a:endParaRPr b="0" lang="en-US" sz="1800" spc="-1" strike="noStrike">
              <a:latin typeface="Arial"/>
            </a:endParaRPr>
          </a:p>
        </p:txBody>
      </p:sp>
      <p:sp>
        <p:nvSpPr>
          <p:cNvPr id="157" name="CustomShape 3"/>
          <p:cNvSpPr/>
          <p:nvPr/>
        </p:nvSpPr>
        <p:spPr>
          <a:xfrm>
            <a:off x="6126480" y="1058400"/>
            <a:ext cx="1280160" cy="192024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r>
              <a:rPr b="0" lang="en-US" sz="1800" spc="-1" strike="noStrike">
                <a:latin typeface="Arial"/>
              </a:rPr>
              <a:t>Task3</a:t>
            </a:r>
            <a:endParaRPr b="0" lang="en-US" sz="1800" spc="-1" strike="noStrike">
              <a:latin typeface="Arial"/>
            </a:endParaRPr>
          </a:p>
          <a:p>
            <a:pPr algn="ctr"/>
            <a:r>
              <a:rPr b="0" lang="en-US" sz="1800" spc="-1" strike="noStrike">
                <a:latin typeface="Arial"/>
              </a:rPr>
              <a:t>用户上下文</a:t>
            </a:r>
            <a:endParaRPr b="0" lang="en-US" sz="1800" spc="-1" strike="noStrike">
              <a:latin typeface="Arial"/>
            </a:endParaRPr>
          </a:p>
        </p:txBody>
      </p:sp>
      <p:sp>
        <p:nvSpPr>
          <p:cNvPr id="158" name="CustomShape 4"/>
          <p:cNvSpPr/>
          <p:nvPr/>
        </p:nvSpPr>
        <p:spPr>
          <a:xfrm>
            <a:off x="8321040" y="1058400"/>
            <a:ext cx="1280160" cy="192024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r>
              <a:rPr b="0" lang="en-US" sz="1800" spc="-1" strike="noStrike">
                <a:latin typeface="Arial"/>
              </a:rPr>
              <a:t>Task4</a:t>
            </a:r>
            <a:endParaRPr b="0" lang="en-US" sz="1800" spc="-1" strike="noStrike">
              <a:latin typeface="Arial"/>
            </a:endParaRPr>
          </a:p>
          <a:p>
            <a:pPr algn="ctr"/>
            <a:r>
              <a:rPr b="0" lang="en-US" sz="1800" spc="-1" strike="noStrike">
                <a:latin typeface="Arial"/>
              </a:rPr>
              <a:t>用户上下文</a:t>
            </a:r>
            <a:endParaRPr b="0" lang="en-US" sz="1800" spc="-1" strike="noStrike">
              <a:latin typeface="Arial"/>
            </a:endParaRPr>
          </a:p>
        </p:txBody>
      </p:sp>
      <p:sp>
        <p:nvSpPr>
          <p:cNvPr id="159" name="CustomShape 5"/>
          <p:cNvSpPr/>
          <p:nvPr/>
        </p:nvSpPr>
        <p:spPr>
          <a:xfrm>
            <a:off x="1920240" y="3161520"/>
            <a:ext cx="1280160" cy="192024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r>
              <a:rPr b="0" lang="en-US" sz="1800" spc="-1" strike="noStrike">
                <a:latin typeface="Arial"/>
              </a:rPr>
              <a:t>Task1</a:t>
            </a:r>
            <a:endParaRPr b="0" lang="en-US" sz="1800" spc="-1" strike="noStrike">
              <a:latin typeface="Arial"/>
            </a:endParaRPr>
          </a:p>
          <a:p>
            <a:pPr algn="ctr"/>
            <a:r>
              <a:rPr b="0" lang="en-US" sz="1800" spc="-1" strike="noStrike">
                <a:latin typeface="Arial"/>
              </a:rPr>
              <a:t>内核上下文</a:t>
            </a:r>
            <a:endParaRPr b="0" lang="en-US" sz="1800" spc="-1" strike="noStrike">
              <a:latin typeface="Arial"/>
            </a:endParaRPr>
          </a:p>
        </p:txBody>
      </p:sp>
      <p:sp>
        <p:nvSpPr>
          <p:cNvPr id="160" name="CustomShape 6"/>
          <p:cNvSpPr/>
          <p:nvPr/>
        </p:nvSpPr>
        <p:spPr>
          <a:xfrm>
            <a:off x="4023360" y="3161520"/>
            <a:ext cx="1280160" cy="192024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r>
              <a:rPr b="0" lang="en-US" sz="1800" spc="-1" strike="noStrike">
                <a:latin typeface="Arial"/>
              </a:rPr>
              <a:t>Task2</a:t>
            </a:r>
            <a:endParaRPr b="0" lang="en-US" sz="1800" spc="-1" strike="noStrike">
              <a:latin typeface="Arial"/>
            </a:endParaRPr>
          </a:p>
          <a:p>
            <a:pPr algn="ctr"/>
            <a:r>
              <a:rPr b="0" lang="en-US" sz="1800" spc="-1" strike="noStrike">
                <a:latin typeface="Arial"/>
              </a:rPr>
              <a:t>内核上下文</a:t>
            </a:r>
            <a:endParaRPr b="0" lang="en-US" sz="1800" spc="-1" strike="noStrike">
              <a:latin typeface="Arial"/>
            </a:endParaRPr>
          </a:p>
        </p:txBody>
      </p:sp>
      <p:sp>
        <p:nvSpPr>
          <p:cNvPr id="161" name="CustomShape 7"/>
          <p:cNvSpPr/>
          <p:nvPr/>
        </p:nvSpPr>
        <p:spPr>
          <a:xfrm>
            <a:off x="6126480" y="3161520"/>
            <a:ext cx="1280160" cy="192024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r>
              <a:rPr b="0" lang="en-US" sz="1800" spc="-1" strike="noStrike">
                <a:latin typeface="Arial"/>
              </a:rPr>
              <a:t>Task3</a:t>
            </a:r>
            <a:endParaRPr b="0" lang="en-US" sz="1800" spc="-1" strike="noStrike">
              <a:latin typeface="Arial"/>
            </a:endParaRPr>
          </a:p>
          <a:p>
            <a:pPr algn="ctr"/>
            <a:r>
              <a:rPr b="0" lang="en-US" sz="1800" spc="-1" strike="noStrike">
                <a:latin typeface="Arial"/>
              </a:rPr>
              <a:t>内核上下文</a:t>
            </a:r>
            <a:endParaRPr b="0" lang="en-US" sz="1800" spc="-1" strike="noStrike">
              <a:latin typeface="Arial"/>
            </a:endParaRPr>
          </a:p>
        </p:txBody>
      </p:sp>
      <p:sp>
        <p:nvSpPr>
          <p:cNvPr id="162" name="CustomShape 8"/>
          <p:cNvSpPr/>
          <p:nvPr/>
        </p:nvSpPr>
        <p:spPr>
          <a:xfrm>
            <a:off x="8321040" y="3161520"/>
            <a:ext cx="1280160" cy="192024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r>
              <a:rPr b="0" lang="en-US" sz="1800" spc="-1" strike="noStrike">
                <a:latin typeface="Arial"/>
              </a:rPr>
              <a:t>Task4</a:t>
            </a:r>
            <a:endParaRPr b="0" lang="en-US" sz="1800" spc="-1" strike="noStrike">
              <a:latin typeface="Arial"/>
            </a:endParaRPr>
          </a:p>
          <a:p>
            <a:pPr algn="ctr"/>
            <a:r>
              <a:rPr b="0" lang="en-US" sz="1800" spc="-1" strike="noStrike">
                <a:latin typeface="Arial"/>
              </a:rPr>
              <a:t>内核上下文</a:t>
            </a:r>
            <a:endParaRPr b="0" lang="en-US" sz="1800" spc="-1" strike="noStrike">
              <a:latin typeface="Arial"/>
            </a:endParaRPr>
          </a:p>
        </p:txBody>
      </p:sp>
      <p:sp>
        <p:nvSpPr>
          <p:cNvPr id="163" name="CustomShape 9"/>
          <p:cNvSpPr/>
          <p:nvPr/>
        </p:nvSpPr>
        <p:spPr>
          <a:xfrm>
            <a:off x="1920240" y="5303520"/>
            <a:ext cx="7680960" cy="39888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r>
              <a:rPr b="0" lang="en-US" sz="1800" spc="-1" strike="noStrike">
                <a:latin typeface="Arial"/>
              </a:rPr>
              <a:t>中断</a:t>
            </a:r>
            <a:r>
              <a:rPr b="0" lang="en-US" sz="1800" spc="-1" strike="noStrike">
                <a:latin typeface="Arial"/>
              </a:rPr>
              <a:t>1 </a:t>
            </a:r>
            <a:r>
              <a:rPr b="0" lang="en-US" sz="1800" spc="-1" strike="noStrike">
                <a:latin typeface="Arial"/>
              </a:rPr>
              <a:t>上下文</a:t>
            </a:r>
            <a:endParaRPr b="0" lang="en-US" sz="1800" spc="-1" strike="noStrike">
              <a:latin typeface="Arial"/>
            </a:endParaRPr>
          </a:p>
        </p:txBody>
      </p:sp>
      <p:sp>
        <p:nvSpPr>
          <p:cNvPr id="164" name="CustomShape 10"/>
          <p:cNvSpPr/>
          <p:nvPr/>
        </p:nvSpPr>
        <p:spPr>
          <a:xfrm>
            <a:off x="1920240" y="5791680"/>
            <a:ext cx="7680960" cy="39888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r>
              <a:rPr b="0" lang="en-US" sz="1800" spc="-1" strike="noStrike">
                <a:latin typeface="Arial"/>
              </a:rPr>
              <a:t>中断</a:t>
            </a:r>
            <a:r>
              <a:rPr b="0" lang="en-US" sz="1800" spc="-1" strike="noStrike">
                <a:latin typeface="Arial"/>
              </a:rPr>
              <a:t>2 </a:t>
            </a:r>
            <a:r>
              <a:rPr b="0" lang="en-US" sz="1800" spc="-1" strike="noStrike">
                <a:latin typeface="Arial"/>
              </a:rPr>
              <a:t>上下文</a:t>
            </a:r>
            <a:endParaRPr b="0" lang="en-US" sz="1800" spc="-1" strike="noStrike">
              <a:latin typeface="Arial"/>
            </a:endParaRPr>
          </a:p>
        </p:txBody>
      </p:sp>
      <p:sp>
        <p:nvSpPr>
          <p:cNvPr id="165" name="CustomShape 11"/>
          <p:cNvSpPr/>
          <p:nvPr/>
        </p:nvSpPr>
        <p:spPr>
          <a:xfrm>
            <a:off x="1920240" y="6309360"/>
            <a:ext cx="7680960" cy="39888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r>
              <a:rPr b="0" lang="en-US" sz="1800" spc="-1" strike="noStrike">
                <a:latin typeface="Arial"/>
              </a:rPr>
              <a:t>中断</a:t>
            </a:r>
            <a:r>
              <a:rPr b="0" lang="en-US" sz="1800" spc="-1" strike="noStrike">
                <a:latin typeface="Arial"/>
              </a:rPr>
              <a:t>3 </a:t>
            </a:r>
            <a:r>
              <a:rPr b="0" lang="en-US" sz="1800" spc="-1" strike="noStrike">
                <a:latin typeface="Arial"/>
              </a:rPr>
              <a:t>上下文</a:t>
            </a:r>
            <a:endParaRPr b="0" lang="en-US" sz="1800" spc="-1" strike="noStrike">
              <a:latin typeface="Arial"/>
            </a:endParaRPr>
          </a:p>
        </p:txBody>
      </p:sp>
      <p:sp>
        <p:nvSpPr>
          <p:cNvPr id="166" name="CustomShape 12"/>
          <p:cNvSpPr/>
          <p:nvPr/>
        </p:nvSpPr>
        <p:spPr>
          <a:xfrm>
            <a:off x="274320" y="0"/>
            <a:ext cx="10506240" cy="1316160"/>
          </a:xfrm>
          <a:prstGeom prst="rect">
            <a:avLst/>
          </a:prstGeom>
          <a:noFill/>
          <a:ln>
            <a:noFill/>
          </a:ln>
        </p:spPr>
        <p:style>
          <a:lnRef idx="0"/>
          <a:fillRef idx="0"/>
          <a:effectRef idx="0"/>
          <a:fontRef idx="minor"/>
        </p:style>
        <p:txBody>
          <a:bodyPr lIns="90000" rIns="90000" tIns="45000" bIns="45000" anchor="ctr"/>
          <a:p>
            <a:pPr>
              <a:lnSpc>
                <a:spcPct val="90000"/>
              </a:lnSpc>
            </a:pPr>
            <a:r>
              <a:rPr b="0" lang="en-US" sz="4400" spc="-1" strike="noStrike">
                <a:solidFill>
                  <a:srgbClr val="000000"/>
                </a:solidFill>
                <a:latin typeface="等线 Light"/>
                <a:ea typeface="DejaVu Sans"/>
              </a:rPr>
              <a:t>内核的执行线索</a:t>
            </a:r>
            <a:endParaRPr b="0" lang="en-US" sz="44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CustomShape 1"/>
          <p:cNvSpPr/>
          <p:nvPr/>
        </p:nvSpPr>
        <p:spPr>
          <a:xfrm>
            <a:off x="365760" y="0"/>
            <a:ext cx="10506240" cy="1316160"/>
          </a:xfrm>
          <a:prstGeom prst="rect">
            <a:avLst/>
          </a:prstGeom>
          <a:noFill/>
          <a:ln>
            <a:noFill/>
          </a:ln>
        </p:spPr>
        <p:style>
          <a:lnRef idx="0"/>
          <a:fillRef idx="0"/>
          <a:effectRef idx="0"/>
          <a:fontRef idx="minor"/>
        </p:style>
        <p:txBody>
          <a:bodyPr lIns="90000" rIns="90000" tIns="45000" bIns="45000" anchor="ctr"/>
          <a:p>
            <a:pPr>
              <a:lnSpc>
                <a:spcPct val="90000"/>
              </a:lnSpc>
            </a:pPr>
            <a:r>
              <a:rPr b="0" lang="en-US" sz="4400" spc="-1" strike="noStrike">
                <a:solidFill>
                  <a:srgbClr val="000000"/>
                </a:solidFill>
                <a:latin typeface="等线 Light"/>
                <a:ea typeface="DejaVu Sans"/>
              </a:rPr>
              <a:t>Task</a:t>
            </a:r>
            <a:r>
              <a:rPr b="0" lang="en-US" sz="4400" spc="-1" strike="noStrike">
                <a:solidFill>
                  <a:srgbClr val="000000"/>
                </a:solidFill>
                <a:latin typeface="等线 Light"/>
                <a:ea typeface="DejaVu Sans"/>
              </a:rPr>
              <a:t>的创建</a:t>
            </a:r>
            <a:endParaRPr b="0" lang="en-US" sz="4400" spc="-1" strike="noStrike">
              <a:latin typeface="Arial"/>
            </a:endParaRPr>
          </a:p>
        </p:txBody>
      </p:sp>
      <p:sp>
        <p:nvSpPr>
          <p:cNvPr id="284" name="CustomShape 2"/>
          <p:cNvSpPr/>
          <p:nvPr/>
        </p:nvSpPr>
        <p:spPr>
          <a:xfrm>
            <a:off x="274320" y="1144080"/>
            <a:ext cx="3657240" cy="4341960"/>
          </a:xfrm>
          <a:prstGeom prst="rect">
            <a:avLst/>
          </a:prstGeom>
          <a:noFill/>
          <a:ln>
            <a:noFill/>
          </a:ln>
        </p:spPr>
        <p:style>
          <a:lnRef idx="0"/>
          <a:fillRef idx="0"/>
          <a:effectRef idx="0"/>
          <a:fontRef idx="minor"/>
        </p:style>
        <p:txBody>
          <a:bodyPr lIns="90000" rIns="90000" tIns="45000" bIns="45000"/>
          <a:p>
            <a:pPr lvl="1" marL="432000" indent="-208080">
              <a:lnSpc>
                <a:spcPct val="90000"/>
              </a:lnSpc>
              <a:spcBef>
                <a:spcPts val="1001"/>
              </a:spcBef>
              <a:buClr>
                <a:srgbClr val="000000"/>
              </a:buClr>
              <a:buSzPct val="45000"/>
              <a:buFont typeface="Wingdings" charset="2"/>
              <a:buChar char=""/>
            </a:pPr>
            <a:r>
              <a:rPr b="0" lang="en-US" sz="2800" spc="-1" strike="noStrike">
                <a:solidFill>
                  <a:srgbClr val="000000"/>
                </a:solidFill>
                <a:latin typeface="等线"/>
                <a:ea typeface="DejaVu Sans"/>
              </a:rPr>
              <a:t>fork()</a:t>
            </a:r>
            <a:endParaRPr b="0" lang="en-US" sz="2800" spc="-1" strike="noStrike">
              <a:latin typeface="Arial"/>
            </a:endParaRPr>
          </a:p>
          <a:p>
            <a:pPr lvl="3" marL="864000" indent="-215280">
              <a:lnSpc>
                <a:spcPct val="90000"/>
              </a:lnSpc>
              <a:spcBef>
                <a:spcPts val="1001"/>
              </a:spcBef>
              <a:buClr>
                <a:srgbClr val="000000"/>
              </a:buClr>
              <a:buSzPct val="45000"/>
              <a:buFont typeface="Wingdings" charset="2"/>
              <a:buChar char=""/>
            </a:pPr>
            <a:r>
              <a:rPr b="0" lang="en-US" sz="1600" spc="-1" strike="noStrike">
                <a:solidFill>
                  <a:srgbClr val="000000"/>
                </a:solidFill>
                <a:latin typeface="等线"/>
                <a:ea typeface="DejaVu Sans"/>
              </a:rPr>
              <a:t>copy_process()</a:t>
            </a:r>
            <a:endParaRPr b="0" lang="en-US" sz="1600" spc="-1" strike="noStrike">
              <a:latin typeface="Arial"/>
            </a:endParaRPr>
          </a:p>
          <a:p>
            <a:pPr lvl="5" marL="1296000" indent="-215280">
              <a:lnSpc>
                <a:spcPct val="90000"/>
              </a:lnSpc>
              <a:spcBef>
                <a:spcPts val="1001"/>
              </a:spcBef>
              <a:buClr>
                <a:srgbClr val="000000"/>
              </a:buClr>
              <a:buSzPct val="45000"/>
              <a:buFont typeface="Wingdings" charset="2"/>
              <a:buChar char=""/>
            </a:pPr>
            <a:r>
              <a:rPr b="0" lang="en-US" sz="1600" spc="-1" strike="noStrike">
                <a:solidFill>
                  <a:srgbClr val="000000"/>
                </a:solidFill>
                <a:latin typeface="等线"/>
                <a:ea typeface="DejaVu Sans"/>
              </a:rPr>
              <a:t>dup_task_struct()</a:t>
            </a:r>
            <a:endParaRPr b="0" lang="en-US" sz="1600" spc="-1" strike="noStrike">
              <a:latin typeface="Arial"/>
            </a:endParaRPr>
          </a:p>
          <a:p>
            <a:pPr lvl="6" marL="1512000" indent="-215640">
              <a:lnSpc>
                <a:spcPct val="100000"/>
              </a:lnSpc>
              <a:buClr>
                <a:srgbClr val="000000"/>
              </a:buClr>
              <a:buSzPct val="45000"/>
              <a:buFont typeface="Wingdings" charset="2"/>
              <a:buChar char=""/>
            </a:pPr>
            <a:r>
              <a:rPr b="0" lang="en-US" sz="1300" spc="-1" strike="noStrike">
                <a:solidFill>
                  <a:srgbClr val="000000"/>
                </a:solidFill>
                <a:latin typeface="等线"/>
                <a:ea typeface="DejaVu Sans"/>
              </a:rPr>
              <a:t>alloc_task_struct</a:t>
            </a:r>
            <a:endParaRPr b="0" lang="en-US" sz="1300" spc="-1" strike="noStrike">
              <a:latin typeface="Arial"/>
            </a:endParaRPr>
          </a:p>
          <a:p>
            <a:pPr lvl="6" marL="1512000" indent="-215640">
              <a:lnSpc>
                <a:spcPct val="100000"/>
              </a:lnSpc>
              <a:buClr>
                <a:srgbClr val="000000"/>
              </a:buClr>
              <a:buSzPct val="45000"/>
              <a:buFont typeface="Wingdings" charset="2"/>
              <a:buChar char=""/>
            </a:pPr>
            <a:r>
              <a:rPr b="0" lang="en-US" sz="1300" spc="-1" strike="noStrike">
                <a:solidFill>
                  <a:srgbClr val="000000"/>
                </a:solidFill>
                <a:latin typeface="等线"/>
                <a:ea typeface="DejaVu Sans"/>
              </a:rPr>
              <a:t>alloc_thread_info</a:t>
            </a:r>
            <a:endParaRPr b="0" lang="en-US" sz="1300" spc="-1" strike="noStrike">
              <a:latin typeface="Arial"/>
            </a:endParaRPr>
          </a:p>
          <a:p>
            <a:pPr lvl="6" marL="1512000" indent="-215640">
              <a:lnSpc>
                <a:spcPct val="100000"/>
              </a:lnSpc>
              <a:buClr>
                <a:srgbClr val="000000"/>
              </a:buClr>
              <a:buSzPct val="45000"/>
              <a:buFont typeface="Wingdings" charset="2"/>
              <a:buChar char=""/>
            </a:pPr>
            <a:r>
              <a:rPr b="0" lang="en-US" sz="1300" spc="-1" strike="noStrike">
                <a:solidFill>
                  <a:srgbClr val="000000"/>
                </a:solidFill>
                <a:latin typeface="等线"/>
                <a:ea typeface="DejaVu Sans"/>
              </a:rPr>
              <a:t>…</a:t>
            </a:r>
            <a:r>
              <a:rPr b="0" lang="en-US" sz="1300" spc="-1" strike="noStrike">
                <a:solidFill>
                  <a:srgbClr val="000000"/>
                </a:solidFill>
                <a:latin typeface="等线"/>
                <a:ea typeface="DejaVu Sans"/>
              </a:rPr>
              <a:t>..</a:t>
            </a:r>
            <a:endParaRPr b="0" lang="en-US" sz="1300" spc="-1" strike="noStrike">
              <a:latin typeface="Arial"/>
            </a:endParaRPr>
          </a:p>
          <a:p>
            <a:pPr lvl="6" marL="1512000" indent="-215640">
              <a:lnSpc>
                <a:spcPct val="100000"/>
              </a:lnSpc>
              <a:buClr>
                <a:srgbClr val="000000"/>
              </a:buClr>
              <a:buSzPct val="45000"/>
              <a:buFont typeface="Wingdings" charset="2"/>
              <a:buChar char=""/>
            </a:pPr>
            <a:r>
              <a:rPr b="0" lang="en-US" sz="1300" spc="-1" strike="noStrike">
                <a:solidFill>
                  <a:srgbClr val="000000"/>
                </a:solidFill>
                <a:latin typeface="等线"/>
                <a:ea typeface="DejaVu Sans"/>
              </a:rPr>
              <a:t>setup_thread_stack()</a:t>
            </a:r>
            <a:endParaRPr b="0" lang="en-US" sz="1300" spc="-1" strike="noStrike">
              <a:latin typeface="Arial"/>
            </a:endParaRPr>
          </a:p>
          <a:p>
            <a:pPr lvl="5" marL="1296000" indent="-215640">
              <a:lnSpc>
                <a:spcPct val="100000"/>
              </a:lnSpc>
              <a:buClr>
                <a:srgbClr val="000000"/>
              </a:buClr>
              <a:buSzPct val="45000"/>
              <a:buFont typeface="Wingdings" charset="2"/>
              <a:buChar char=""/>
            </a:pPr>
            <a:r>
              <a:rPr b="0" lang="en-US" sz="1600" spc="-1" strike="noStrike">
                <a:solidFill>
                  <a:srgbClr val="000000"/>
                </a:solidFill>
                <a:latin typeface="等线"/>
                <a:ea typeface="DejaVu Sans"/>
              </a:rPr>
              <a:t>copy_mm(flag)</a:t>
            </a:r>
            <a:br/>
            <a:r>
              <a:rPr b="0" lang="en-US" sz="1600" spc="-1" strike="noStrike">
                <a:solidFill>
                  <a:srgbClr val="000000"/>
                </a:solidFill>
                <a:latin typeface="等线"/>
                <a:ea typeface="DejaVu Sans"/>
              </a:rPr>
              <a:t>是否共享数据段</a:t>
            </a:r>
            <a:br/>
            <a:r>
              <a:rPr b="0" lang="en-US" sz="1600" spc="-1" strike="noStrike">
                <a:solidFill>
                  <a:srgbClr val="000000"/>
                </a:solidFill>
                <a:latin typeface="等线"/>
                <a:ea typeface="DejaVu Sans"/>
              </a:rPr>
              <a:t>决定创建的是子进程，还是一个线程</a:t>
            </a:r>
            <a:br/>
            <a:r>
              <a:rPr b="0" lang="en-US" sz="1600" spc="-1" strike="noStrike">
                <a:solidFill>
                  <a:srgbClr val="000000"/>
                </a:solidFill>
                <a:latin typeface="等线"/>
                <a:ea typeface="DejaVu Sans"/>
              </a:rPr>
              <a:t>即</a:t>
            </a:r>
            <a:r>
              <a:rPr b="0" lang="en-US" sz="1600" spc="-1" strike="noStrike">
                <a:solidFill>
                  <a:srgbClr val="000000"/>
                </a:solidFill>
                <a:latin typeface="等线"/>
                <a:ea typeface="DejaVu Sans"/>
              </a:rPr>
              <a:t>CLONE_VM/CLONE_VFORK</a:t>
            </a:r>
            <a:endParaRPr b="0" lang="en-US" sz="1600" spc="-1" strike="noStrike">
              <a:latin typeface="Arial"/>
            </a:endParaRPr>
          </a:p>
          <a:p>
            <a:pPr lvl="5" marL="1296000" indent="-215280">
              <a:lnSpc>
                <a:spcPct val="90000"/>
              </a:lnSpc>
              <a:spcBef>
                <a:spcPts val="1001"/>
              </a:spcBef>
              <a:buClr>
                <a:srgbClr val="000000"/>
              </a:buClr>
              <a:buSzPct val="45000"/>
              <a:buFont typeface="Wingdings" charset="2"/>
              <a:buChar char=""/>
            </a:pPr>
            <a:r>
              <a:rPr b="0" lang="en-US" sz="1600" spc="-1" strike="noStrike">
                <a:solidFill>
                  <a:srgbClr val="000000"/>
                </a:solidFill>
                <a:latin typeface="等线"/>
                <a:ea typeface="DejaVu Sans"/>
              </a:rPr>
              <a:t>…</a:t>
            </a:r>
            <a:endParaRPr b="0" lang="en-US" sz="1600" spc="-1" strike="noStrike">
              <a:latin typeface="Arial"/>
            </a:endParaRPr>
          </a:p>
          <a:p>
            <a:pPr lvl="5" marL="1296000" indent="-215280">
              <a:lnSpc>
                <a:spcPct val="90000"/>
              </a:lnSpc>
              <a:spcBef>
                <a:spcPts val="1001"/>
              </a:spcBef>
              <a:buClr>
                <a:srgbClr val="000000"/>
              </a:buClr>
              <a:buSzPct val="45000"/>
              <a:buFont typeface="Wingdings" charset="2"/>
              <a:buChar char=""/>
            </a:pPr>
            <a:r>
              <a:rPr b="0" lang="en-US" sz="1600" spc="-1" strike="noStrike">
                <a:solidFill>
                  <a:srgbClr val="000000"/>
                </a:solidFill>
                <a:latin typeface="等线"/>
                <a:ea typeface="DejaVu Sans"/>
              </a:rPr>
              <a:t>...</a:t>
            </a:r>
            <a:endParaRPr b="0" lang="en-US" sz="1600" spc="-1" strike="noStrike">
              <a:latin typeface="Arial"/>
            </a:endParaRPr>
          </a:p>
          <a:p>
            <a:pPr>
              <a:lnSpc>
                <a:spcPct val="90000"/>
              </a:lnSpc>
              <a:spcBef>
                <a:spcPts val="1001"/>
              </a:spcBef>
            </a:pPr>
            <a:endParaRPr b="0" lang="en-US" sz="1600" spc="-1" strike="noStrike">
              <a:latin typeface="Arial"/>
            </a:endParaRPr>
          </a:p>
          <a:p>
            <a:pPr>
              <a:lnSpc>
                <a:spcPct val="100000"/>
              </a:lnSpc>
              <a:spcBef>
                <a:spcPts val="434"/>
              </a:spcBef>
            </a:pPr>
            <a:endParaRPr b="0" lang="en-US" sz="1600" spc="-1" strike="noStrike">
              <a:latin typeface="Arial"/>
            </a:endParaRPr>
          </a:p>
        </p:txBody>
      </p:sp>
      <p:sp>
        <p:nvSpPr>
          <p:cNvPr id="285" name="CustomShape 3"/>
          <p:cNvSpPr/>
          <p:nvPr/>
        </p:nvSpPr>
        <p:spPr>
          <a:xfrm>
            <a:off x="4177440" y="0"/>
            <a:ext cx="5514480" cy="6748200"/>
          </a:xfrm>
          <a:prstGeom prst="rect">
            <a:avLst/>
          </a:prstGeom>
          <a:noFill/>
          <a:ln>
            <a:noFill/>
          </a:ln>
        </p:spPr>
        <p:style>
          <a:lnRef idx="0"/>
          <a:fillRef idx="0"/>
          <a:effectRef idx="0"/>
          <a:fontRef idx="minor"/>
        </p:style>
        <p:txBody>
          <a:bodyPr lIns="90000" rIns="90000" tIns="45000" bIns="45000"/>
          <a:p>
            <a:pPr>
              <a:lnSpc>
                <a:spcPct val="100000"/>
              </a:lnSpc>
            </a:pPr>
            <a:r>
              <a:rPr b="1" lang="en-US" sz="900" spc="-1" strike="noStrike">
                <a:solidFill>
                  <a:srgbClr val="7f0055"/>
                </a:solidFill>
                <a:latin typeface="Monospace"/>
                <a:ea typeface="Monospace"/>
              </a:rPr>
              <a:t>static</a:t>
            </a:r>
            <a:r>
              <a:rPr b="0" lang="en-US" sz="900" spc="-1" strike="noStrike">
                <a:solidFill>
                  <a:srgbClr val="000000"/>
                </a:solidFill>
                <a:latin typeface="Monospace"/>
                <a:ea typeface="Monospace"/>
              </a:rPr>
              <a:t> </a:t>
            </a:r>
            <a:r>
              <a:rPr b="1" lang="en-US" sz="900" spc="-1" strike="noStrike">
                <a:solidFill>
                  <a:srgbClr val="7f0055"/>
                </a:solidFill>
                <a:latin typeface="Monospace"/>
                <a:ea typeface="Monospace"/>
              </a:rPr>
              <a:t>int</a:t>
            </a:r>
            <a:r>
              <a:rPr b="0" lang="en-US" sz="900" spc="-1" strike="noStrike">
                <a:solidFill>
                  <a:srgbClr val="000000"/>
                </a:solidFill>
                <a:latin typeface="Monospace"/>
                <a:ea typeface="Monospace"/>
              </a:rPr>
              <a:t> </a:t>
            </a:r>
            <a:r>
              <a:rPr b="1" lang="en-US" sz="900" spc="-1" strike="noStrike">
                <a:solidFill>
                  <a:srgbClr val="000000"/>
                </a:solidFill>
                <a:latin typeface="Monospace"/>
                <a:ea typeface="Monospace"/>
              </a:rPr>
              <a:t>copy_mm</a:t>
            </a:r>
            <a:r>
              <a:rPr b="0" lang="en-US" sz="900" spc="-1" strike="noStrike">
                <a:solidFill>
                  <a:srgbClr val="000000"/>
                </a:solidFill>
                <a:latin typeface="Monospace"/>
                <a:ea typeface="Monospace"/>
              </a:rPr>
              <a:t>(</a:t>
            </a:r>
            <a:r>
              <a:rPr b="1" lang="en-US" sz="900" spc="-1" strike="noStrike">
                <a:solidFill>
                  <a:srgbClr val="7f0055"/>
                </a:solidFill>
                <a:latin typeface="Monospace"/>
                <a:ea typeface="Monospace"/>
              </a:rPr>
              <a:t>unsigned</a:t>
            </a:r>
            <a:r>
              <a:rPr b="0" lang="en-US" sz="900" spc="-1" strike="noStrike">
                <a:solidFill>
                  <a:srgbClr val="000000"/>
                </a:solidFill>
                <a:latin typeface="Monospace"/>
                <a:ea typeface="Monospace"/>
              </a:rPr>
              <a:t> </a:t>
            </a:r>
            <a:r>
              <a:rPr b="1" lang="en-US" sz="900" spc="-1" strike="noStrike">
                <a:solidFill>
                  <a:srgbClr val="7f0055"/>
                </a:solidFill>
                <a:latin typeface="Monospace"/>
                <a:ea typeface="Monospace"/>
              </a:rPr>
              <a:t>long</a:t>
            </a:r>
            <a:r>
              <a:rPr b="0" lang="en-US" sz="900" spc="-1" strike="noStrike">
                <a:solidFill>
                  <a:srgbClr val="000000"/>
                </a:solidFill>
                <a:latin typeface="Monospace"/>
                <a:ea typeface="Monospace"/>
              </a:rPr>
              <a:t> clone_flags, </a:t>
            </a:r>
            <a:r>
              <a:rPr b="1" lang="en-US" sz="900" spc="-1" strike="noStrike">
                <a:solidFill>
                  <a:srgbClr val="7f0055"/>
                </a:solidFill>
                <a:latin typeface="Monospace"/>
                <a:ea typeface="Monospace"/>
              </a:rPr>
              <a:t>struct</a:t>
            </a:r>
            <a:r>
              <a:rPr b="0" lang="en-US" sz="900" spc="-1" strike="noStrike">
                <a:solidFill>
                  <a:srgbClr val="000000"/>
                </a:solidFill>
                <a:latin typeface="Monospace"/>
                <a:ea typeface="Monospace"/>
              </a:rPr>
              <a:t> </a:t>
            </a:r>
            <a:r>
              <a:rPr b="0" lang="en-US" sz="900" spc="-1" strike="noStrike">
                <a:solidFill>
                  <a:srgbClr val="005032"/>
                </a:solidFill>
                <a:latin typeface="Monospace"/>
                <a:ea typeface="Monospace"/>
              </a:rPr>
              <a:t>task_struct</a:t>
            </a:r>
            <a:r>
              <a:rPr b="0" lang="en-US" sz="900" spc="-1" strike="noStrike">
                <a:solidFill>
                  <a:srgbClr val="000000"/>
                </a:solidFill>
                <a:latin typeface="Monospace"/>
                <a:ea typeface="Monospace"/>
              </a:rPr>
              <a:t> *tsk)</a:t>
            </a:r>
            <a:endParaRPr b="0" lang="en-US" sz="900" spc="-1" strike="noStrike">
              <a:latin typeface="Arial"/>
            </a:endParaRPr>
          </a:p>
          <a:p>
            <a:pPr>
              <a:lnSpc>
                <a:spcPct val="100000"/>
              </a:lnSpc>
            </a:pPr>
            <a:r>
              <a:rPr b="0" lang="en-US" sz="900" spc="-1" strike="noStrike">
                <a:solidFill>
                  <a:srgbClr val="000000"/>
                </a:solidFill>
                <a:latin typeface="Monospace"/>
                <a:ea typeface="Monospace"/>
              </a:rPr>
              <a:t>{</a:t>
            </a:r>
            <a:endParaRPr b="0" lang="en-US" sz="900" spc="-1" strike="noStrike">
              <a:latin typeface="Arial"/>
            </a:endParaRPr>
          </a:p>
          <a:p>
            <a:pPr>
              <a:lnSpc>
                <a:spcPct val="100000"/>
              </a:lnSpc>
            </a:pPr>
            <a:r>
              <a:rPr b="1" lang="en-US" sz="900" spc="-1" strike="noStrike">
                <a:solidFill>
                  <a:srgbClr val="7f0055"/>
                </a:solidFill>
                <a:latin typeface="Monospace"/>
                <a:ea typeface="Monospace"/>
              </a:rPr>
              <a:t>struct</a:t>
            </a:r>
            <a:r>
              <a:rPr b="0" lang="en-US" sz="900" spc="-1" strike="noStrike">
                <a:solidFill>
                  <a:srgbClr val="000000"/>
                </a:solidFill>
                <a:latin typeface="Monospace"/>
                <a:ea typeface="Monospace"/>
              </a:rPr>
              <a:t> </a:t>
            </a:r>
            <a:r>
              <a:rPr b="0" lang="en-US" sz="900" spc="-1" strike="noStrike">
                <a:solidFill>
                  <a:srgbClr val="005032"/>
                </a:solidFill>
                <a:latin typeface="Monospace"/>
                <a:ea typeface="Monospace"/>
              </a:rPr>
              <a:t>mm_struct</a:t>
            </a:r>
            <a:r>
              <a:rPr b="0" lang="en-US" sz="900" spc="-1" strike="noStrike">
                <a:solidFill>
                  <a:srgbClr val="000000"/>
                </a:solidFill>
                <a:latin typeface="Monospace"/>
                <a:ea typeface="Monospace"/>
              </a:rPr>
              <a:t> *mm, *oldmm;</a:t>
            </a:r>
            <a:endParaRPr b="0" lang="en-US" sz="900" spc="-1" strike="noStrike">
              <a:latin typeface="Arial"/>
            </a:endParaRPr>
          </a:p>
          <a:p>
            <a:pPr>
              <a:lnSpc>
                <a:spcPct val="100000"/>
              </a:lnSpc>
            </a:pPr>
            <a:r>
              <a:rPr b="1" lang="en-US" sz="900" spc="-1" strike="noStrike">
                <a:solidFill>
                  <a:srgbClr val="7f0055"/>
                </a:solidFill>
                <a:latin typeface="Monospace"/>
                <a:ea typeface="Monospace"/>
              </a:rPr>
              <a:t>int</a:t>
            </a:r>
            <a:r>
              <a:rPr b="0" lang="en-US" sz="900" spc="-1" strike="noStrike">
                <a:solidFill>
                  <a:srgbClr val="000000"/>
                </a:solidFill>
                <a:latin typeface="Monospace"/>
                <a:ea typeface="Monospace"/>
              </a:rPr>
              <a:t> retval;</a:t>
            </a:r>
            <a:endParaRPr b="0" lang="en-US" sz="900" spc="-1" strike="noStrike">
              <a:latin typeface="Arial"/>
            </a:endParaRPr>
          </a:p>
          <a:p>
            <a:pPr>
              <a:lnSpc>
                <a:spcPct val="100000"/>
              </a:lnSpc>
            </a:pPr>
            <a:endParaRPr b="0" lang="en-US" sz="900" spc="-1" strike="noStrike">
              <a:latin typeface="Arial"/>
            </a:endParaRPr>
          </a:p>
          <a:p>
            <a:pPr>
              <a:lnSpc>
                <a:spcPct val="100000"/>
              </a:lnSpc>
            </a:pPr>
            <a:r>
              <a:rPr b="0" lang="en-US" sz="900" spc="-1" strike="noStrike">
                <a:solidFill>
                  <a:srgbClr val="000000"/>
                </a:solidFill>
                <a:latin typeface="Monospace"/>
                <a:ea typeface="Monospace"/>
              </a:rPr>
              <a:t>tsk-&gt;</a:t>
            </a:r>
            <a:r>
              <a:rPr b="0" lang="en-US" sz="900" spc="-1" strike="noStrike">
                <a:solidFill>
                  <a:srgbClr val="0000c0"/>
                </a:solidFill>
                <a:latin typeface="Monospace"/>
                <a:ea typeface="Monospace"/>
              </a:rPr>
              <a:t>min_flt</a:t>
            </a:r>
            <a:r>
              <a:rPr b="0" lang="en-US" sz="900" spc="-1" strike="noStrike">
                <a:solidFill>
                  <a:srgbClr val="000000"/>
                </a:solidFill>
                <a:latin typeface="Monospace"/>
                <a:ea typeface="Monospace"/>
              </a:rPr>
              <a:t> = tsk-&gt;</a:t>
            </a:r>
            <a:r>
              <a:rPr b="0" lang="en-US" sz="900" spc="-1" strike="noStrike">
                <a:solidFill>
                  <a:srgbClr val="0000c0"/>
                </a:solidFill>
                <a:latin typeface="Monospace"/>
                <a:ea typeface="Monospace"/>
              </a:rPr>
              <a:t>maj_flt</a:t>
            </a:r>
            <a:r>
              <a:rPr b="0" lang="en-US" sz="900" spc="-1" strike="noStrike">
                <a:solidFill>
                  <a:srgbClr val="000000"/>
                </a:solidFill>
                <a:latin typeface="Monospace"/>
                <a:ea typeface="Monospace"/>
              </a:rPr>
              <a:t> = 0;</a:t>
            </a:r>
            <a:endParaRPr b="0" lang="en-US" sz="900" spc="-1" strike="noStrike">
              <a:latin typeface="Arial"/>
            </a:endParaRPr>
          </a:p>
          <a:p>
            <a:pPr>
              <a:lnSpc>
                <a:spcPct val="100000"/>
              </a:lnSpc>
            </a:pPr>
            <a:r>
              <a:rPr b="0" lang="en-US" sz="900" spc="-1" strike="noStrike">
                <a:solidFill>
                  <a:srgbClr val="000000"/>
                </a:solidFill>
                <a:latin typeface="Monospace"/>
                <a:ea typeface="Monospace"/>
              </a:rPr>
              <a:t>tsk-&gt;</a:t>
            </a:r>
            <a:r>
              <a:rPr b="0" lang="en-US" sz="900" spc="-1" strike="noStrike">
                <a:solidFill>
                  <a:srgbClr val="0000c0"/>
                </a:solidFill>
                <a:latin typeface="Monospace"/>
                <a:ea typeface="Monospace"/>
              </a:rPr>
              <a:t>nvcsw</a:t>
            </a:r>
            <a:r>
              <a:rPr b="0" lang="en-US" sz="900" spc="-1" strike="noStrike">
                <a:solidFill>
                  <a:srgbClr val="000000"/>
                </a:solidFill>
                <a:latin typeface="Monospace"/>
                <a:ea typeface="Monospace"/>
              </a:rPr>
              <a:t> = tsk-&gt;</a:t>
            </a:r>
            <a:r>
              <a:rPr b="0" lang="en-US" sz="900" spc="-1" strike="noStrike">
                <a:solidFill>
                  <a:srgbClr val="0000c0"/>
                </a:solidFill>
                <a:latin typeface="Monospace"/>
                <a:ea typeface="Monospace"/>
              </a:rPr>
              <a:t>nivcsw</a:t>
            </a:r>
            <a:r>
              <a:rPr b="0" lang="en-US" sz="900" spc="-1" strike="noStrike">
                <a:solidFill>
                  <a:srgbClr val="000000"/>
                </a:solidFill>
                <a:latin typeface="Monospace"/>
                <a:ea typeface="Monospace"/>
              </a:rPr>
              <a:t> = 0;</a:t>
            </a:r>
            <a:endParaRPr b="0" lang="en-US" sz="900" spc="-1" strike="noStrike">
              <a:latin typeface="Arial"/>
            </a:endParaRPr>
          </a:p>
          <a:p>
            <a:pPr>
              <a:lnSpc>
                <a:spcPct val="100000"/>
              </a:lnSpc>
            </a:pPr>
            <a:r>
              <a:rPr b="1" lang="en-US" sz="900" spc="-1" strike="noStrike">
                <a:solidFill>
                  <a:srgbClr val="7f0055"/>
                </a:solidFill>
                <a:latin typeface="Monospace"/>
                <a:ea typeface="Monospace"/>
              </a:rPr>
              <a:t>#ifdef</a:t>
            </a:r>
            <a:r>
              <a:rPr b="0" lang="en-US" sz="900" spc="-1" strike="noStrike">
                <a:solidFill>
                  <a:srgbClr val="000000"/>
                </a:solidFill>
                <a:latin typeface="Monospace"/>
                <a:ea typeface="Monospace"/>
              </a:rPr>
              <a:t> CONFIG_DETECT_HUNG_TASK</a:t>
            </a:r>
            <a:endParaRPr b="0" lang="en-US" sz="900" spc="-1" strike="noStrike">
              <a:latin typeface="Arial"/>
            </a:endParaRPr>
          </a:p>
          <a:p>
            <a:pPr>
              <a:lnSpc>
                <a:spcPct val="100000"/>
              </a:lnSpc>
            </a:pPr>
            <a:r>
              <a:rPr b="0" lang="en-US" sz="900" spc="-1" strike="noStrike">
                <a:solidFill>
                  <a:srgbClr val="000000"/>
                </a:solidFill>
                <a:latin typeface="Monospace"/>
                <a:ea typeface="Monospace"/>
              </a:rPr>
              <a:t>tsk-&gt;last_switch_count = tsk-&gt;nvcsw + tsk-&gt;nivcsw;</a:t>
            </a:r>
            <a:endParaRPr b="0" lang="en-US" sz="900" spc="-1" strike="noStrike">
              <a:latin typeface="Arial"/>
            </a:endParaRPr>
          </a:p>
          <a:p>
            <a:pPr>
              <a:lnSpc>
                <a:spcPct val="100000"/>
              </a:lnSpc>
            </a:pPr>
            <a:r>
              <a:rPr b="1" lang="en-US" sz="900" spc="-1" strike="noStrike">
                <a:solidFill>
                  <a:srgbClr val="7f0055"/>
                </a:solidFill>
                <a:latin typeface="Monospace"/>
                <a:ea typeface="Monospace"/>
              </a:rPr>
              <a:t>#endif</a:t>
            </a:r>
            <a:endParaRPr b="0" lang="en-US" sz="900" spc="-1" strike="noStrike">
              <a:latin typeface="Arial"/>
            </a:endParaRPr>
          </a:p>
          <a:p>
            <a:pPr>
              <a:lnSpc>
                <a:spcPct val="100000"/>
              </a:lnSpc>
            </a:pPr>
            <a:endParaRPr b="0" lang="en-US" sz="900" spc="-1" strike="noStrike">
              <a:latin typeface="Arial"/>
            </a:endParaRPr>
          </a:p>
          <a:p>
            <a:pPr>
              <a:lnSpc>
                <a:spcPct val="100000"/>
              </a:lnSpc>
            </a:pPr>
            <a:r>
              <a:rPr b="0" lang="en-US" sz="900" spc="-1" strike="noStrike">
                <a:solidFill>
                  <a:srgbClr val="000000"/>
                </a:solidFill>
                <a:latin typeface="Monospace"/>
                <a:ea typeface="Monospace"/>
              </a:rPr>
              <a:t>tsk-&gt;</a:t>
            </a:r>
            <a:r>
              <a:rPr b="0" lang="en-US" sz="900" spc="-1" strike="noStrike">
                <a:solidFill>
                  <a:srgbClr val="0000c0"/>
                </a:solidFill>
                <a:latin typeface="Monospace"/>
                <a:ea typeface="Monospace"/>
              </a:rPr>
              <a:t>mm</a:t>
            </a:r>
            <a:r>
              <a:rPr b="0" lang="en-US" sz="900" spc="-1" strike="noStrike">
                <a:solidFill>
                  <a:srgbClr val="000000"/>
                </a:solidFill>
                <a:latin typeface="Monospace"/>
                <a:ea typeface="Monospace"/>
              </a:rPr>
              <a:t> = NULL;</a:t>
            </a:r>
            <a:endParaRPr b="0" lang="en-US" sz="900" spc="-1" strike="noStrike">
              <a:latin typeface="Arial"/>
            </a:endParaRPr>
          </a:p>
          <a:p>
            <a:pPr>
              <a:lnSpc>
                <a:spcPct val="100000"/>
              </a:lnSpc>
            </a:pPr>
            <a:r>
              <a:rPr b="0" lang="en-US" sz="900" spc="-1" strike="noStrike">
                <a:solidFill>
                  <a:srgbClr val="000000"/>
                </a:solidFill>
                <a:latin typeface="Monospace"/>
                <a:ea typeface="Monospace"/>
              </a:rPr>
              <a:t>tsk-&gt;</a:t>
            </a:r>
            <a:r>
              <a:rPr b="0" lang="en-US" sz="900" spc="-1" strike="noStrike">
                <a:solidFill>
                  <a:srgbClr val="0000c0"/>
                </a:solidFill>
                <a:latin typeface="Monospace"/>
                <a:ea typeface="Monospace"/>
              </a:rPr>
              <a:t>active_mm</a:t>
            </a:r>
            <a:r>
              <a:rPr b="0" lang="en-US" sz="900" spc="-1" strike="noStrike">
                <a:solidFill>
                  <a:srgbClr val="000000"/>
                </a:solidFill>
                <a:latin typeface="Monospace"/>
                <a:ea typeface="Monospace"/>
              </a:rPr>
              <a:t> = NULL;</a:t>
            </a:r>
            <a:endParaRPr b="0" lang="en-US" sz="900" spc="-1" strike="noStrike">
              <a:latin typeface="Arial"/>
            </a:endParaRPr>
          </a:p>
          <a:p>
            <a:pPr>
              <a:lnSpc>
                <a:spcPct val="100000"/>
              </a:lnSpc>
            </a:pPr>
            <a:endParaRPr b="0" lang="en-US" sz="900" spc="-1" strike="noStrike">
              <a:latin typeface="Arial"/>
            </a:endParaRPr>
          </a:p>
          <a:p>
            <a:pPr>
              <a:lnSpc>
                <a:spcPct val="100000"/>
              </a:lnSpc>
            </a:pPr>
            <a:r>
              <a:rPr b="0" lang="en-US" sz="900" spc="-1" strike="noStrike">
                <a:solidFill>
                  <a:srgbClr val="3f7f5f"/>
                </a:solidFill>
                <a:latin typeface="Monospace"/>
                <a:ea typeface="Monospace"/>
              </a:rPr>
              <a:t>/*</a:t>
            </a:r>
            <a:endParaRPr b="0" lang="en-US" sz="900" spc="-1" strike="noStrike">
              <a:latin typeface="Arial"/>
            </a:endParaRPr>
          </a:p>
          <a:p>
            <a:pPr>
              <a:lnSpc>
                <a:spcPct val="100000"/>
              </a:lnSpc>
            </a:pPr>
            <a:r>
              <a:rPr b="0" lang="en-US" sz="900" spc="-1" strike="noStrike">
                <a:solidFill>
                  <a:srgbClr val="3f7f5f"/>
                </a:solidFill>
                <a:latin typeface="Monospace"/>
                <a:ea typeface="Monospace"/>
              </a:rPr>
              <a:t> </a:t>
            </a:r>
            <a:r>
              <a:rPr b="0" lang="en-US" sz="900" spc="-1" strike="noStrike">
                <a:solidFill>
                  <a:srgbClr val="3f7f5f"/>
                </a:solidFill>
                <a:latin typeface="Monospace"/>
                <a:ea typeface="Monospace"/>
              </a:rPr>
              <a:t>* Are we cloning a kernel thread?</a:t>
            </a:r>
            <a:endParaRPr b="0" lang="en-US" sz="900" spc="-1" strike="noStrike">
              <a:latin typeface="Arial"/>
            </a:endParaRPr>
          </a:p>
          <a:p>
            <a:pPr>
              <a:lnSpc>
                <a:spcPct val="100000"/>
              </a:lnSpc>
            </a:pPr>
            <a:r>
              <a:rPr b="0" lang="en-US" sz="900" spc="-1" strike="noStrike">
                <a:solidFill>
                  <a:srgbClr val="3f7f5f"/>
                </a:solidFill>
                <a:latin typeface="Monospace"/>
                <a:ea typeface="Monospace"/>
              </a:rPr>
              <a:t> </a:t>
            </a:r>
            <a:r>
              <a:rPr b="0" lang="en-US" sz="900" spc="-1" strike="noStrike">
                <a:solidFill>
                  <a:srgbClr val="3f7f5f"/>
                </a:solidFill>
                <a:latin typeface="Monospace"/>
                <a:ea typeface="Monospace"/>
              </a:rPr>
              <a:t>*</a:t>
            </a:r>
            <a:endParaRPr b="0" lang="en-US" sz="900" spc="-1" strike="noStrike">
              <a:latin typeface="Arial"/>
            </a:endParaRPr>
          </a:p>
          <a:p>
            <a:pPr>
              <a:lnSpc>
                <a:spcPct val="100000"/>
              </a:lnSpc>
            </a:pPr>
            <a:r>
              <a:rPr b="0" lang="en-US" sz="900" spc="-1" strike="noStrike">
                <a:solidFill>
                  <a:srgbClr val="3f7f5f"/>
                </a:solidFill>
                <a:latin typeface="Monospace"/>
                <a:ea typeface="Monospace"/>
              </a:rPr>
              <a:t> </a:t>
            </a:r>
            <a:r>
              <a:rPr b="0" lang="en-US" sz="900" spc="-1" strike="noStrike">
                <a:solidFill>
                  <a:srgbClr val="3f7f5f"/>
                </a:solidFill>
                <a:latin typeface="Monospace"/>
                <a:ea typeface="Monospace"/>
              </a:rPr>
              <a:t>* We need to steal a active VM for that..</a:t>
            </a:r>
            <a:endParaRPr b="0" lang="en-US" sz="900" spc="-1" strike="noStrike">
              <a:latin typeface="Arial"/>
            </a:endParaRPr>
          </a:p>
          <a:p>
            <a:pPr>
              <a:lnSpc>
                <a:spcPct val="100000"/>
              </a:lnSpc>
            </a:pPr>
            <a:r>
              <a:rPr b="0" lang="en-US" sz="900" spc="-1" strike="noStrike">
                <a:solidFill>
                  <a:srgbClr val="3f7f5f"/>
                </a:solidFill>
                <a:latin typeface="Monospace"/>
                <a:ea typeface="Monospace"/>
              </a:rPr>
              <a:t> </a:t>
            </a:r>
            <a:r>
              <a:rPr b="0" lang="en-US" sz="900" spc="-1" strike="noStrike">
                <a:solidFill>
                  <a:srgbClr val="3f7f5f"/>
                </a:solidFill>
                <a:latin typeface="Monospace"/>
                <a:ea typeface="Monospace"/>
              </a:rPr>
              <a:t>*/</a:t>
            </a:r>
            <a:endParaRPr b="0" lang="en-US" sz="900" spc="-1" strike="noStrike">
              <a:latin typeface="Arial"/>
            </a:endParaRPr>
          </a:p>
          <a:p>
            <a:pPr>
              <a:lnSpc>
                <a:spcPct val="100000"/>
              </a:lnSpc>
            </a:pPr>
            <a:r>
              <a:rPr b="0" lang="en-US" sz="900" spc="-1" strike="noStrike">
                <a:solidFill>
                  <a:srgbClr val="000000"/>
                </a:solidFill>
                <a:latin typeface="Monospace"/>
                <a:ea typeface="Monospace"/>
              </a:rPr>
              <a:t>oldmm = current-&gt;</a:t>
            </a:r>
            <a:r>
              <a:rPr b="0" lang="en-US" sz="900" spc="-1" strike="noStrike">
                <a:solidFill>
                  <a:srgbClr val="0000c0"/>
                </a:solidFill>
                <a:latin typeface="Monospace"/>
                <a:ea typeface="Monospace"/>
              </a:rPr>
              <a:t>mm</a:t>
            </a:r>
            <a:r>
              <a:rPr b="0" lang="en-US" sz="900" spc="-1" strike="noStrike">
                <a:solidFill>
                  <a:srgbClr val="000000"/>
                </a:solidFill>
                <a:latin typeface="Monospace"/>
                <a:ea typeface="Monospace"/>
              </a:rPr>
              <a:t>;</a:t>
            </a:r>
            <a:endParaRPr b="0" lang="en-US" sz="900" spc="-1" strike="noStrike">
              <a:latin typeface="Arial"/>
            </a:endParaRPr>
          </a:p>
          <a:p>
            <a:pPr>
              <a:lnSpc>
                <a:spcPct val="100000"/>
              </a:lnSpc>
            </a:pPr>
            <a:r>
              <a:rPr b="1" lang="en-US" sz="900" spc="-1" strike="noStrike">
                <a:solidFill>
                  <a:srgbClr val="7f0055"/>
                </a:solidFill>
                <a:latin typeface="Monospace"/>
                <a:ea typeface="Monospace"/>
              </a:rPr>
              <a:t>if</a:t>
            </a:r>
            <a:r>
              <a:rPr b="0" lang="en-US" sz="900" spc="-1" strike="noStrike">
                <a:solidFill>
                  <a:srgbClr val="000000"/>
                </a:solidFill>
                <a:latin typeface="Monospace"/>
                <a:ea typeface="Monospace"/>
              </a:rPr>
              <a:t> (!oldmm)</a:t>
            </a:r>
            <a:endParaRPr b="0" lang="en-US" sz="900" spc="-1" strike="noStrike">
              <a:latin typeface="Arial"/>
            </a:endParaRPr>
          </a:p>
          <a:p>
            <a:pPr>
              <a:lnSpc>
                <a:spcPct val="100000"/>
              </a:lnSpc>
            </a:pPr>
            <a:r>
              <a:rPr b="1" lang="en-US" sz="900" spc="-1" strike="noStrike">
                <a:solidFill>
                  <a:srgbClr val="7f0055"/>
                </a:solidFill>
                <a:latin typeface="Monospace"/>
                <a:ea typeface="Monospace"/>
              </a:rPr>
              <a:t>return</a:t>
            </a:r>
            <a:r>
              <a:rPr b="0" lang="en-US" sz="900" spc="-1" strike="noStrike">
                <a:solidFill>
                  <a:srgbClr val="000000"/>
                </a:solidFill>
                <a:latin typeface="Monospace"/>
                <a:ea typeface="Monospace"/>
              </a:rPr>
              <a:t> 0;</a:t>
            </a:r>
            <a:endParaRPr b="0" lang="en-US" sz="900" spc="-1" strike="noStrike">
              <a:latin typeface="Arial"/>
            </a:endParaRPr>
          </a:p>
          <a:p>
            <a:pPr>
              <a:lnSpc>
                <a:spcPct val="100000"/>
              </a:lnSpc>
            </a:pPr>
            <a:endParaRPr b="0" lang="en-US" sz="900" spc="-1" strike="noStrike">
              <a:latin typeface="Arial"/>
            </a:endParaRPr>
          </a:p>
          <a:p>
            <a:pPr>
              <a:lnSpc>
                <a:spcPct val="100000"/>
              </a:lnSpc>
            </a:pPr>
            <a:r>
              <a:rPr b="0" lang="en-US" sz="900" spc="-1" strike="noStrike">
                <a:solidFill>
                  <a:srgbClr val="3f7f5f"/>
                </a:solidFill>
                <a:latin typeface="Monospace"/>
                <a:ea typeface="Monospace"/>
              </a:rPr>
              <a:t>/* initialize the new </a:t>
            </a:r>
            <a:r>
              <a:rPr b="0" lang="en-US" sz="900" spc="-1" strike="noStrike" u="sng">
                <a:solidFill>
                  <a:srgbClr val="3f7f5f"/>
                </a:solidFill>
                <a:uFillTx/>
                <a:latin typeface="Monospace"/>
                <a:ea typeface="Monospace"/>
              </a:rPr>
              <a:t>vmacache</a:t>
            </a:r>
            <a:r>
              <a:rPr b="0" lang="en-US" sz="900" spc="-1" strike="noStrike">
                <a:solidFill>
                  <a:srgbClr val="3f7f5f"/>
                </a:solidFill>
                <a:latin typeface="Monospace"/>
                <a:ea typeface="Monospace"/>
              </a:rPr>
              <a:t> entries */</a:t>
            </a:r>
            <a:endParaRPr b="0" lang="en-US" sz="900" spc="-1" strike="noStrike">
              <a:latin typeface="Arial"/>
            </a:endParaRPr>
          </a:p>
          <a:p>
            <a:pPr>
              <a:lnSpc>
                <a:spcPct val="100000"/>
              </a:lnSpc>
            </a:pPr>
            <a:r>
              <a:rPr b="0" lang="en-US" sz="900" spc="-1" strike="noStrike">
                <a:solidFill>
                  <a:srgbClr val="000000"/>
                </a:solidFill>
                <a:latin typeface="Monospace"/>
                <a:ea typeface="Monospace"/>
              </a:rPr>
              <a:t>vmacache_flush(tsk);</a:t>
            </a:r>
            <a:endParaRPr b="0" lang="en-US" sz="900" spc="-1" strike="noStrike">
              <a:latin typeface="Arial"/>
            </a:endParaRPr>
          </a:p>
          <a:p>
            <a:pPr>
              <a:lnSpc>
                <a:spcPct val="100000"/>
              </a:lnSpc>
            </a:pPr>
            <a:endParaRPr b="0" lang="en-US" sz="900" spc="-1" strike="noStrike">
              <a:latin typeface="Arial"/>
            </a:endParaRPr>
          </a:p>
          <a:p>
            <a:pPr>
              <a:lnSpc>
                <a:spcPct val="100000"/>
              </a:lnSpc>
            </a:pPr>
            <a:r>
              <a:rPr b="1" lang="en-US" sz="900" spc="-1" strike="noStrike">
                <a:solidFill>
                  <a:srgbClr val="7f0055"/>
                </a:solidFill>
                <a:latin typeface="Monospace"/>
                <a:ea typeface="Monospace"/>
              </a:rPr>
              <a:t>if</a:t>
            </a:r>
            <a:r>
              <a:rPr b="0" lang="en-US" sz="900" spc="-1" strike="noStrike">
                <a:solidFill>
                  <a:srgbClr val="000000"/>
                </a:solidFill>
                <a:latin typeface="Monospace"/>
                <a:ea typeface="Monospace"/>
              </a:rPr>
              <a:t> (clone_flags &amp; CLONE_VM) {</a:t>
            </a:r>
            <a:endParaRPr b="0" lang="en-US" sz="900" spc="-1" strike="noStrike">
              <a:latin typeface="Arial"/>
            </a:endParaRPr>
          </a:p>
          <a:p>
            <a:pPr>
              <a:lnSpc>
                <a:spcPct val="100000"/>
              </a:lnSpc>
            </a:pPr>
            <a:r>
              <a:rPr b="0" lang="en-US" sz="900" spc="-1" strike="noStrike">
                <a:solidFill>
                  <a:srgbClr val="000000"/>
                </a:solidFill>
                <a:latin typeface="Monospace"/>
                <a:ea typeface="Monospace"/>
              </a:rPr>
              <a:t>atomic_inc(&amp;oldmm-&gt;</a:t>
            </a:r>
            <a:r>
              <a:rPr b="0" lang="en-US" sz="900" spc="-1" strike="noStrike">
                <a:solidFill>
                  <a:srgbClr val="0000c0"/>
                </a:solidFill>
                <a:latin typeface="Monospace"/>
                <a:ea typeface="Monospace"/>
              </a:rPr>
              <a:t>mm_users</a:t>
            </a:r>
            <a:r>
              <a:rPr b="0" lang="en-US" sz="900" spc="-1" strike="noStrike">
                <a:solidFill>
                  <a:srgbClr val="000000"/>
                </a:solidFill>
                <a:latin typeface="Monospace"/>
                <a:ea typeface="Monospace"/>
              </a:rPr>
              <a:t>);</a:t>
            </a:r>
            <a:endParaRPr b="0" lang="en-US" sz="900" spc="-1" strike="noStrike">
              <a:latin typeface="Arial"/>
            </a:endParaRPr>
          </a:p>
          <a:p>
            <a:pPr>
              <a:lnSpc>
                <a:spcPct val="100000"/>
              </a:lnSpc>
            </a:pPr>
            <a:r>
              <a:rPr b="0" lang="en-US" sz="900" spc="-1" strike="noStrike">
                <a:solidFill>
                  <a:srgbClr val="000000"/>
                </a:solidFill>
                <a:latin typeface="Monospace"/>
                <a:ea typeface="Monospace"/>
              </a:rPr>
              <a:t>mm = oldmm;</a:t>
            </a:r>
            <a:endParaRPr b="0" lang="en-US" sz="900" spc="-1" strike="noStrike">
              <a:latin typeface="Arial"/>
            </a:endParaRPr>
          </a:p>
          <a:p>
            <a:pPr>
              <a:lnSpc>
                <a:spcPct val="100000"/>
              </a:lnSpc>
            </a:pPr>
            <a:r>
              <a:rPr b="1" lang="en-US" sz="900" spc="-1" strike="noStrike">
                <a:solidFill>
                  <a:srgbClr val="7f0055"/>
                </a:solidFill>
                <a:latin typeface="Monospace"/>
                <a:ea typeface="Monospace"/>
              </a:rPr>
              <a:t>goto</a:t>
            </a:r>
            <a:r>
              <a:rPr b="0" lang="en-US" sz="900" spc="-1" strike="noStrike">
                <a:solidFill>
                  <a:srgbClr val="000000"/>
                </a:solidFill>
                <a:latin typeface="Monospace"/>
                <a:ea typeface="Monospace"/>
              </a:rPr>
              <a:t> good_mm;</a:t>
            </a:r>
            <a:endParaRPr b="0" lang="en-US" sz="900" spc="-1" strike="noStrike">
              <a:latin typeface="Arial"/>
            </a:endParaRPr>
          </a:p>
          <a:p>
            <a:pPr>
              <a:lnSpc>
                <a:spcPct val="100000"/>
              </a:lnSpc>
            </a:pPr>
            <a:r>
              <a:rPr b="0" lang="en-US" sz="900" spc="-1" strike="noStrike">
                <a:solidFill>
                  <a:srgbClr val="000000"/>
                </a:solidFill>
                <a:latin typeface="Monospace"/>
                <a:ea typeface="Monospace"/>
              </a:rPr>
              <a:t>}</a:t>
            </a:r>
            <a:endParaRPr b="0" lang="en-US" sz="900" spc="-1" strike="noStrike">
              <a:latin typeface="Arial"/>
            </a:endParaRPr>
          </a:p>
          <a:p>
            <a:pPr>
              <a:lnSpc>
                <a:spcPct val="100000"/>
              </a:lnSpc>
            </a:pPr>
            <a:endParaRPr b="0" lang="en-US" sz="900" spc="-1" strike="noStrike">
              <a:latin typeface="Arial"/>
            </a:endParaRPr>
          </a:p>
          <a:p>
            <a:pPr>
              <a:lnSpc>
                <a:spcPct val="100000"/>
              </a:lnSpc>
            </a:pPr>
            <a:r>
              <a:rPr b="0" lang="en-US" sz="900" spc="-1" strike="noStrike">
                <a:solidFill>
                  <a:srgbClr val="000000"/>
                </a:solidFill>
                <a:latin typeface="Monospace"/>
                <a:ea typeface="Monospace"/>
              </a:rPr>
              <a:t>retval = -ENOMEM;</a:t>
            </a:r>
            <a:endParaRPr b="0" lang="en-US" sz="900" spc="-1" strike="noStrike">
              <a:latin typeface="Arial"/>
            </a:endParaRPr>
          </a:p>
          <a:p>
            <a:pPr>
              <a:lnSpc>
                <a:spcPct val="100000"/>
              </a:lnSpc>
            </a:pPr>
            <a:r>
              <a:rPr b="0" lang="en-US" sz="900" spc="-1" strike="noStrike">
                <a:solidFill>
                  <a:srgbClr val="000000"/>
                </a:solidFill>
                <a:latin typeface="Monospace"/>
                <a:ea typeface="Monospace"/>
              </a:rPr>
              <a:t>mm = dup_mm(tsk);</a:t>
            </a:r>
            <a:endParaRPr b="0" lang="en-US" sz="900" spc="-1" strike="noStrike">
              <a:latin typeface="Arial"/>
            </a:endParaRPr>
          </a:p>
          <a:p>
            <a:pPr>
              <a:lnSpc>
                <a:spcPct val="100000"/>
              </a:lnSpc>
            </a:pPr>
            <a:r>
              <a:rPr b="1" lang="en-US" sz="900" spc="-1" strike="noStrike">
                <a:solidFill>
                  <a:srgbClr val="7f0055"/>
                </a:solidFill>
                <a:latin typeface="Monospace"/>
                <a:ea typeface="Monospace"/>
              </a:rPr>
              <a:t>if</a:t>
            </a:r>
            <a:r>
              <a:rPr b="0" lang="en-US" sz="900" spc="-1" strike="noStrike">
                <a:solidFill>
                  <a:srgbClr val="000000"/>
                </a:solidFill>
                <a:latin typeface="Monospace"/>
                <a:ea typeface="Monospace"/>
              </a:rPr>
              <a:t> (!mm)</a:t>
            </a:r>
            <a:endParaRPr b="0" lang="en-US" sz="900" spc="-1" strike="noStrike">
              <a:latin typeface="Arial"/>
            </a:endParaRPr>
          </a:p>
          <a:p>
            <a:pPr>
              <a:lnSpc>
                <a:spcPct val="100000"/>
              </a:lnSpc>
            </a:pPr>
            <a:r>
              <a:rPr b="1" lang="en-US" sz="900" spc="-1" strike="noStrike">
                <a:solidFill>
                  <a:srgbClr val="7f0055"/>
                </a:solidFill>
                <a:latin typeface="Monospace"/>
                <a:ea typeface="Monospace"/>
              </a:rPr>
              <a:t>goto</a:t>
            </a:r>
            <a:r>
              <a:rPr b="0" lang="en-US" sz="900" spc="-1" strike="noStrike">
                <a:solidFill>
                  <a:srgbClr val="000000"/>
                </a:solidFill>
                <a:latin typeface="Monospace"/>
                <a:ea typeface="Monospace"/>
              </a:rPr>
              <a:t> fail_nomem;</a:t>
            </a:r>
            <a:endParaRPr b="0" lang="en-US" sz="900" spc="-1" strike="noStrike">
              <a:latin typeface="Arial"/>
            </a:endParaRPr>
          </a:p>
          <a:p>
            <a:pPr>
              <a:lnSpc>
                <a:spcPct val="100000"/>
              </a:lnSpc>
            </a:pPr>
            <a:endParaRPr b="0" lang="en-US" sz="900" spc="-1" strike="noStrike">
              <a:latin typeface="Arial"/>
            </a:endParaRPr>
          </a:p>
          <a:p>
            <a:pPr>
              <a:lnSpc>
                <a:spcPct val="100000"/>
              </a:lnSpc>
            </a:pPr>
            <a:r>
              <a:rPr b="0" lang="en-US" sz="900" spc="-1" strike="noStrike">
                <a:solidFill>
                  <a:srgbClr val="000000"/>
                </a:solidFill>
                <a:latin typeface="Monospace"/>
                <a:ea typeface="Monospace"/>
              </a:rPr>
              <a:t>good_mm:</a:t>
            </a:r>
            <a:endParaRPr b="0" lang="en-US" sz="900" spc="-1" strike="noStrike">
              <a:latin typeface="Arial"/>
            </a:endParaRPr>
          </a:p>
          <a:p>
            <a:pPr>
              <a:lnSpc>
                <a:spcPct val="100000"/>
              </a:lnSpc>
            </a:pPr>
            <a:r>
              <a:rPr b="0" lang="en-US" sz="900" spc="-1" strike="noStrike">
                <a:solidFill>
                  <a:srgbClr val="000000"/>
                </a:solidFill>
                <a:latin typeface="Monospace"/>
                <a:ea typeface="Monospace"/>
              </a:rPr>
              <a:t>tsk-&gt;</a:t>
            </a:r>
            <a:r>
              <a:rPr b="0" lang="en-US" sz="900" spc="-1" strike="noStrike">
                <a:solidFill>
                  <a:srgbClr val="0000c0"/>
                </a:solidFill>
                <a:latin typeface="Monospace"/>
                <a:ea typeface="Monospace"/>
              </a:rPr>
              <a:t>mm</a:t>
            </a:r>
            <a:r>
              <a:rPr b="0" lang="en-US" sz="900" spc="-1" strike="noStrike">
                <a:solidFill>
                  <a:srgbClr val="000000"/>
                </a:solidFill>
                <a:latin typeface="Monospace"/>
                <a:ea typeface="Monospace"/>
              </a:rPr>
              <a:t> = mm;</a:t>
            </a:r>
            <a:endParaRPr b="0" lang="en-US" sz="900" spc="-1" strike="noStrike">
              <a:latin typeface="Arial"/>
            </a:endParaRPr>
          </a:p>
          <a:p>
            <a:pPr>
              <a:lnSpc>
                <a:spcPct val="100000"/>
              </a:lnSpc>
            </a:pPr>
            <a:r>
              <a:rPr b="0" lang="en-US" sz="900" spc="-1" strike="noStrike">
                <a:solidFill>
                  <a:srgbClr val="000000"/>
                </a:solidFill>
                <a:latin typeface="Monospace"/>
                <a:ea typeface="Monospace"/>
              </a:rPr>
              <a:t>tsk-&gt;</a:t>
            </a:r>
            <a:r>
              <a:rPr b="0" lang="en-US" sz="900" spc="-1" strike="noStrike">
                <a:solidFill>
                  <a:srgbClr val="0000c0"/>
                </a:solidFill>
                <a:latin typeface="Monospace"/>
                <a:ea typeface="Monospace"/>
              </a:rPr>
              <a:t>active_mm</a:t>
            </a:r>
            <a:r>
              <a:rPr b="0" lang="en-US" sz="900" spc="-1" strike="noStrike">
                <a:solidFill>
                  <a:srgbClr val="000000"/>
                </a:solidFill>
                <a:latin typeface="Monospace"/>
                <a:ea typeface="Monospace"/>
              </a:rPr>
              <a:t> = mm;</a:t>
            </a:r>
            <a:endParaRPr b="0" lang="en-US" sz="900" spc="-1" strike="noStrike">
              <a:latin typeface="Arial"/>
            </a:endParaRPr>
          </a:p>
          <a:p>
            <a:pPr>
              <a:lnSpc>
                <a:spcPct val="100000"/>
              </a:lnSpc>
            </a:pPr>
            <a:r>
              <a:rPr b="1" lang="en-US" sz="900" spc="-1" strike="noStrike">
                <a:solidFill>
                  <a:srgbClr val="7f0055"/>
                </a:solidFill>
                <a:latin typeface="Monospace"/>
                <a:ea typeface="Monospace"/>
              </a:rPr>
              <a:t>return</a:t>
            </a:r>
            <a:r>
              <a:rPr b="0" lang="en-US" sz="900" spc="-1" strike="noStrike">
                <a:solidFill>
                  <a:srgbClr val="000000"/>
                </a:solidFill>
                <a:latin typeface="Monospace"/>
                <a:ea typeface="Monospace"/>
              </a:rPr>
              <a:t> 0;</a:t>
            </a:r>
            <a:endParaRPr b="0" lang="en-US" sz="900" spc="-1" strike="noStrike">
              <a:latin typeface="Arial"/>
            </a:endParaRPr>
          </a:p>
          <a:p>
            <a:pPr>
              <a:lnSpc>
                <a:spcPct val="100000"/>
              </a:lnSpc>
            </a:pPr>
            <a:endParaRPr b="0" lang="en-US" sz="900" spc="-1" strike="noStrike">
              <a:latin typeface="Arial"/>
            </a:endParaRPr>
          </a:p>
          <a:p>
            <a:pPr>
              <a:lnSpc>
                <a:spcPct val="100000"/>
              </a:lnSpc>
            </a:pPr>
            <a:r>
              <a:rPr b="0" lang="en-US" sz="900" spc="-1" strike="noStrike">
                <a:solidFill>
                  <a:srgbClr val="000000"/>
                </a:solidFill>
                <a:latin typeface="Monospace"/>
                <a:ea typeface="Monospace"/>
              </a:rPr>
              <a:t>fail_nomem:</a:t>
            </a:r>
            <a:endParaRPr b="0" lang="en-US" sz="900" spc="-1" strike="noStrike">
              <a:latin typeface="Arial"/>
            </a:endParaRPr>
          </a:p>
          <a:p>
            <a:pPr>
              <a:lnSpc>
                <a:spcPct val="100000"/>
              </a:lnSpc>
            </a:pPr>
            <a:r>
              <a:rPr b="1" lang="en-US" sz="900" spc="-1" strike="noStrike">
                <a:solidFill>
                  <a:srgbClr val="7f0055"/>
                </a:solidFill>
                <a:latin typeface="Monospace"/>
                <a:ea typeface="Monospace"/>
              </a:rPr>
              <a:t>return</a:t>
            </a:r>
            <a:r>
              <a:rPr b="0" lang="en-US" sz="900" spc="-1" strike="noStrike">
                <a:solidFill>
                  <a:srgbClr val="000000"/>
                </a:solidFill>
                <a:latin typeface="Monospace"/>
                <a:ea typeface="Monospace"/>
              </a:rPr>
              <a:t> retval;</a:t>
            </a:r>
            <a:endParaRPr b="0" lang="en-US" sz="900" spc="-1" strike="noStrike">
              <a:latin typeface="Arial"/>
            </a:endParaRPr>
          </a:p>
          <a:p>
            <a:pPr>
              <a:lnSpc>
                <a:spcPct val="100000"/>
              </a:lnSpc>
            </a:pPr>
            <a:r>
              <a:rPr b="0" lang="en-US" sz="900" spc="-1" strike="noStrike">
                <a:solidFill>
                  <a:srgbClr val="000000"/>
                </a:solidFill>
                <a:latin typeface="Monospace"/>
                <a:ea typeface="Monospace"/>
              </a:rPr>
              <a:t>}</a:t>
            </a:r>
            <a:endParaRPr b="0" lang="en-US" sz="900" spc="-1" strike="noStrike">
              <a:latin typeface="Arial"/>
            </a:endParaRPr>
          </a:p>
        </p:txBody>
      </p:sp>
      <p:sp>
        <p:nvSpPr>
          <p:cNvPr id="286" name="CustomShape 4"/>
          <p:cNvSpPr/>
          <p:nvPr/>
        </p:nvSpPr>
        <p:spPr>
          <a:xfrm>
            <a:off x="4116960" y="3566160"/>
            <a:ext cx="2648880" cy="1554120"/>
          </a:xfrm>
          <a:prstGeom prst="rect">
            <a:avLst/>
          </a:prstGeom>
          <a:noFill/>
          <a:ln w="18360">
            <a:solidFill>
              <a:srgbClr val="c00000"/>
            </a:solidFill>
            <a:round/>
          </a:ln>
        </p:spPr>
        <p:style>
          <a:lnRef idx="0"/>
          <a:fillRef idx="0"/>
          <a:effectRef idx="0"/>
          <a:fontRef idx="minor"/>
        </p:style>
      </p:sp>
      <p:sp>
        <p:nvSpPr>
          <p:cNvPr id="287" name="CustomShape 5"/>
          <p:cNvSpPr/>
          <p:nvPr/>
        </p:nvSpPr>
        <p:spPr>
          <a:xfrm>
            <a:off x="1374120" y="3108960"/>
            <a:ext cx="2008800" cy="1370880"/>
          </a:xfrm>
          <a:prstGeom prst="rect">
            <a:avLst/>
          </a:prstGeom>
          <a:noFill/>
          <a:ln w="18360">
            <a:solidFill>
              <a:srgbClr val="c00000"/>
            </a:solidFill>
            <a:round/>
          </a:ln>
        </p:spPr>
        <p:style>
          <a:lnRef idx="0"/>
          <a:fillRef idx="0"/>
          <a:effectRef idx="0"/>
          <a:fontRef idx="minor"/>
        </p:style>
      </p:sp>
      <p:sp>
        <p:nvSpPr>
          <p:cNvPr id="288" name="CustomShape 6"/>
          <p:cNvSpPr/>
          <p:nvPr/>
        </p:nvSpPr>
        <p:spPr>
          <a:xfrm>
            <a:off x="7040880" y="3207600"/>
            <a:ext cx="4831200" cy="54108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000000"/>
                </a:solidFill>
                <a:latin typeface="Arial"/>
                <a:ea typeface="DejaVu Sans"/>
              </a:rPr>
              <a:t>vfork</a:t>
            </a:r>
            <a:endParaRPr b="0" lang="en-US" sz="1600" spc="-1" strike="noStrike">
              <a:latin typeface="Arial"/>
            </a:endParaRPr>
          </a:p>
          <a:p>
            <a:pPr>
              <a:lnSpc>
                <a:spcPct val="100000"/>
              </a:lnSpc>
            </a:pPr>
            <a:r>
              <a:rPr b="0" lang="en-US" sz="1600" spc="-1" strike="noStrike">
                <a:solidFill>
                  <a:srgbClr val="000000"/>
                </a:solidFill>
                <a:latin typeface="Arial"/>
                <a:ea typeface="DejaVu Sans"/>
              </a:rPr>
              <a:t>glibc-2.23/sysdeps/unix/sysv/linux/aarch64/vfork.c </a:t>
            </a:r>
            <a:endParaRPr b="0" lang="en-US" sz="1600" spc="-1" strike="noStrike">
              <a:latin typeface="Arial"/>
            </a:endParaRPr>
          </a:p>
        </p:txBody>
      </p:sp>
      <p:pic>
        <p:nvPicPr>
          <p:cNvPr id="289" name="" descr=""/>
          <p:cNvPicPr/>
          <p:nvPr/>
        </p:nvPicPr>
        <p:blipFill>
          <a:blip r:embed="rId1"/>
          <a:srcRect l="0" t="0" r="0" b="37851"/>
          <a:stretch/>
        </p:blipFill>
        <p:spPr>
          <a:xfrm>
            <a:off x="7178760" y="3840840"/>
            <a:ext cx="3656880" cy="1553400"/>
          </a:xfrm>
          <a:prstGeom prst="rect">
            <a:avLst/>
          </a:prstGeom>
          <a:ln>
            <a:noFill/>
          </a:ln>
        </p:spPr>
      </p:pic>
      <p:sp>
        <p:nvSpPr>
          <p:cNvPr id="290" name="CustomShape 7"/>
          <p:cNvSpPr/>
          <p:nvPr/>
        </p:nvSpPr>
        <p:spPr>
          <a:xfrm>
            <a:off x="7361640" y="5029560"/>
            <a:ext cx="3199680" cy="364680"/>
          </a:xfrm>
          <a:prstGeom prst="rect">
            <a:avLst/>
          </a:prstGeom>
          <a:noFill/>
          <a:ln w="18360">
            <a:solidFill>
              <a:srgbClr val="c00000"/>
            </a:solidFill>
            <a:round/>
          </a:ln>
        </p:spPr>
        <p:style>
          <a:lnRef idx="0"/>
          <a:fillRef idx="0"/>
          <a:effectRef idx="0"/>
          <a:fontRef idx="minor"/>
        </p:style>
      </p:sp>
      <p:sp>
        <p:nvSpPr>
          <p:cNvPr id="291" name="CustomShape 8"/>
          <p:cNvSpPr/>
          <p:nvPr/>
        </p:nvSpPr>
        <p:spPr>
          <a:xfrm>
            <a:off x="6949440" y="5394960"/>
            <a:ext cx="5333400" cy="54108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000000"/>
                </a:solidFill>
                <a:latin typeface="Arial"/>
                <a:ea typeface="DejaVu Sans"/>
              </a:rPr>
              <a:t>fork</a:t>
            </a:r>
            <a:endParaRPr b="0" lang="en-US" sz="1600" spc="-1" strike="noStrike">
              <a:latin typeface="Arial"/>
            </a:endParaRPr>
          </a:p>
          <a:p>
            <a:pPr>
              <a:lnSpc>
                <a:spcPct val="100000"/>
              </a:lnSpc>
            </a:pPr>
            <a:r>
              <a:rPr b="0" lang="en-US" sz="1600" spc="-1" strike="noStrike">
                <a:solidFill>
                  <a:srgbClr val="000000"/>
                </a:solidFill>
                <a:latin typeface="Arial"/>
                <a:ea typeface="DejaVu Sans"/>
              </a:rPr>
              <a:t>glibc-2.23/sysdeps/unix/sysv/linux/aarch64/arch-fork.h</a:t>
            </a:r>
            <a:endParaRPr b="0" lang="en-US" sz="1600" spc="-1" strike="noStrike">
              <a:latin typeface="Arial"/>
            </a:endParaRPr>
          </a:p>
        </p:txBody>
      </p:sp>
      <p:sp>
        <p:nvSpPr>
          <p:cNvPr id="292" name="CustomShape 9"/>
          <p:cNvSpPr/>
          <p:nvPr/>
        </p:nvSpPr>
        <p:spPr>
          <a:xfrm>
            <a:off x="7132320" y="3749040"/>
            <a:ext cx="913680" cy="364680"/>
          </a:xfrm>
          <a:prstGeom prst="rect">
            <a:avLst/>
          </a:prstGeom>
          <a:noFill/>
          <a:ln w="18360">
            <a:solidFill>
              <a:srgbClr val="c00000"/>
            </a:solidFill>
            <a:round/>
          </a:ln>
        </p:spPr>
        <p:style>
          <a:lnRef idx="0"/>
          <a:fillRef idx="0"/>
          <a:effectRef idx="0"/>
          <a:fontRef idx="minor"/>
        </p:style>
      </p:sp>
      <p:pic>
        <p:nvPicPr>
          <p:cNvPr id="293" name="" descr=""/>
          <p:cNvPicPr/>
          <p:nvPr/>
        </p:nvPicPr>
        <p:blipFill>
          <a:blip r:embed="rId2"/>
          <a:stretch/>
        </p:blipFill>
        <p:spPr>
          <a:xfrm>
            <a:off x="7132320" y="6010560"/>
            <a:ext cx="3839760" cy="513000"/>
          </a:xfrm>
          <a:prstGeom prst="rect">
            <a:avLst/>
          </a:prstGeom>
          <a:ln>
            <a:noFill/>
          </a:ln>
        </p:spPr>
      </p:pic>
      <p:sp>
        <p:nvSpPr>
          <p:cNvPr id="294" name="CustomShape 10"/>
          <p:cNvSpPr/>
          <p:nvPr/>
        </p:nvSpPr>
        <p:spPr>
          <a:xfrm>
            <a:off x="7040880" y="5943600"/>
            <a:ext cx="1188000" cy="273600"/>
          </a:xfrm>
          <a:prstGeom prst="rect">
            <a:avLst/>
          </a:prstGeom>
          <a:noFill/>
          <a:ln w="18360">
            <a:solidFill>
              <a:srgbClr val="c00000"/>
            </a:solidFill>
            <a:round/>
          </a:ln>
        </p:spPr>
        <p:style>
          <a:lnRef idx="0"/>
          <a:fillRef idx="0"/>
          <a:effectRef idx="0"/>
          <a:fontRef idx="minor"/>
        </p:style>
      </p:sp>
      <p:sp>
        <p:nvSpPr>
          <p:cNvPr id="295" name="CustomShape 11"/>
          <p:cNvSpPr/>
          <p:nvPr/>
        </p:nvSpPr>
        <p:spPr>
          <a:xfrm>
            <a:off x="7863840" y="6218280"/>
            <a:ext cx="3199680" cy="181800"/>
          </a:xfrm>
          <a:prstGeom prst="rect">
            <a:avLst/>
          </a:prstGeom>
          <a:noFill/>
          <a:ln w="18360">
            <a:solidFill>
              <a:srgbClr val="c00000"/>
            </a:solidFill>
            <a:round/>
          </a:ln>
        </p:spPr>
        <p:style>
          <a:lnRef idx="0"/>
          <a:fillRef idx="0"/>
          <a:effectRef idx="0"/>
          <a:fontRef idx="minor"/>
        </p:style>
      </p:sp>
      <p:sp>
        <p:nvSpPr>
          <p:cNvPr id="296" name="CustomShape 12"/>
          <p:cNvSpPr/>
          <p:nvPr/>
        </p:nvSpPr>
        <p:spPr>
          <a:xfrm>
            <a:off x="8686800" y="1188720"/>
            <a:ext cx="3355200" cy="10076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latin typeface="Arial"/>
              </a:rPr>
              <a:t>dup_mm</a:t>
            </a:r>
            <a:endParaRPr b="0" lang="en-US" sz="1800" spc="-1" strike="noStrike">
              <a:latin typeface="Arial"/>
            </a:endParaRPr>
          </a:p>
          <a:p>
            <a:pPr lvl="1" marL="432000" indent="-215640">
              <a:lnSpc>
                <a:spcPct val="100000"/>
              </a:lnSpc>
              <a:buClr>
                <a:srgbClr val="000000"/>
              </a:buClr>
              <a:buSzPct val="45000"/>
              <a:buFont typeface="Wingdings" charset="2"/>
              <a:buChar char=""/>
            </a:pPr>
            <a:r>
              <a:rPr b="0" lang="en-US" sz="1800" spc="-1" strike="noStrike">
                <a:latin typeface="Arial"/>
              </a:rPr>
              <a:t>mm_init() </a:t>
            </a:r>
            <a:r>
              <a:rPr b="0" lang="en-US" sz="1800" spc="-1" strike="noStrike">
                <a:latin typeface="Arial"/>
              </a:rPr>
              <a:t>初始化</a:t>
            </a:r>
            <a:r>
              <a:rPr b="0" lang="en-US" sz="1800" spc="-1" strike="noStrike">
                <a:latin typeface="Arial"/>
              </a:rPr>
              <a:t>asid, pgd</a:t>
            </a:r>
            <a:endParaRPr b="0" lang="en-US" sz="1800" spc="-1" strike="noStrike">
              <a:latin typeface="Arial"/>
            </a:endParaRPr>
          </a:p>
          <a:p>
            <a:pPr lvl="1" marL="432000" indent="-215640">
              <a:lnSpc>
                <a:spcPct val="100000"/>
              </a:lnSpc>
              <a:buClr>
                <a:srgbClr val="000000"/>
              </a:buClr>
              <a:buSzPct val="45000"/>
              <a:buFont typeface="Wingdings" charset="2"/>
              <a:buChar char=""/>
            </a:pPr>
            <a:r>
              <a:rPr b="0" lang="en-US" sz="1800" spc="-1" strike="noStrike">
                <a:latin typeface="Arial"/>
              </a:rPr>
              <a:t>dup_mmap </a:t>
            </a:r>
            <a:r>
              <a:rPr b="0" lang="en-US" sz="1800" spc="-1" strike="noStrike">
                <a:latin typeface="Arial"/>
              </a:rPr>
              <a:t>复用</a:t>
            </a:r>
            <a:r>
              <a:rPr b="0" lang="en-US" sz="1800" spc="-1" strike="noStrike">
                <a:latin typeface="Arial"/>
              </a:rPr>
              <a:t>exe</a:t>
            </a:r>
            <a:r>
              <a:rPr b="0" lang="en-US" sz="1800" spc="-1" strike="noStrike">
                <a:latin typeface="Arial"/>
              </a:rPr>
              <a:t>部分 </a:t>
            </a:r>
            <a:endParaRPr b="0" lang="en-US" sz="1800" spc="-1" strike="noStrike">
              <a:latin typeface="Arial"/>
            </a:endParaRPr>
          </a:p>
        </p:txBody>
      </p:sp>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CustomShape 1"/>
          <p:cNvSpPr/>
          <p:nvPr/>
        </p:nvSpPr>
        <p:spPr>
          <a:xfrm>
            <a:off x="275400" y="0"/>
            <a:ext cx="10506240" cy="1316160"/>
          </a:xfrm>
          <a:prstGeom prst="rect">
            <a:avLst/>
          </a:prstGeom>
          <a:noFill/>
          <a:ln>
            <a:noFill/>
          </a:ln>
        </p:spPr>
        <p:style>
          <a:lnRef idx="0"/>
          <a:fillRef idx="0"/>
          <a:effectRef idx="0"/>
          <a:fontRef idx="minor"/>
        </p:style>
        <p:txBody>
          <a:bodyPr lIns="90000" rIns="90000" tIns="45000" bIns="45000" anchor="ctr"/>
          <a:p>
            <a:pPr>
              <a:lnSpc>
                <a:spcPct val="90000"/>
              </a:lnSpc>
            </a:pPr>
            <a:r>
              <a:rPr b="0" lang="en-US" sz="4400" spc="-1" strike="noStrike">
                <a:solidFill>
                  <a:srgbClr val="000000"/>
                </a:solidFill>
                <a:latin typeface="等线 Light"/>
                <a:ea typeface="DejaVu Sans"/>
              </a:rPr>
              <a:t>问题</a:t>
            </a:r>
            <a:endParaRPr b="0" lang="en-US" sz="4400" spc="-1" strike="noStrike">
              <a:latin typeface="Arial"/>
            </a:endParaRPr>
          </a:p>
        </p:txBody>
      </p:sp>
      <p:sp>
        <p:nvSpPr>
          <p:cNvPr id="298" name="CustomShape 2"/>
          <p:cNvSpPr/>
          <p:nvPr/>
        </p:nvSpPr>
        <p:spPr>
          <a:xfrm>
            <a:off x="914760" y="1690200"/>
            <a:ext cx="10506240" cy="4341960"/>
          </a:xfrm>
          <a:prstGeom prst="rect">
            <a:avLst/>
          </a:prstGeom>
          <a:noFill/>
          <a:ln>
            <a:noFill/>
          </a:ln>
        </p:spPr>
        <p:style>
          <a:lnRef idx="0"/>
          <a:fillRef idx="0"/>
          <a:effectRef idx="0"/>
          <a:fontRef idx="minor"/>
        </p:style>
        <p:txBody>
          <a:bodyPr lIns="90000" rIns="90000" tIns="45000" bIns="45000"/>
          <a:p>
            <a:pPr marL="228600" indent="-219240">
              <a:lnSpc>
                <a:spcPct val="90000"/>
              </a:lnSpc>
              <a:spcBef>
                <a:spcPts val="1001"/>
              </a:spcBef>
              <a:buClr>
                <a:srgbClr val="000000"/>
              </a:buClr>
              <a:buFont typeface="Arial"/>
              <a:buChar char="•"/>
            </a:pPr>
            <a:r>
              <a:rPr b="0" lang="en-US" sz="2800" spc="-1" strike="noStrike">
                <a:solidFill>
                  <a:srgbClr val="000000"/>
                </a:solidFill>
                <a:latin typeface="等线"/>
                <a:ea typeface="DejaVu Sans"/>
              </a:rPr>
              <a:t>内核中的</a:t>
            </a:r>
            <a:r>
              <a:rPr b="0" lang="en-US" sz="2800" spc="-1" strike="noStrike">
                <a:solidFill>
                  <a:srgbClr val="000000"/>
                </a:solidFill>
                <a:latin typeface="等线"/>
                <a:ea typeface="DejaVu Sans"/>
              </a:rPr>
              <a:t>Task</a:t>
            </a:r>
            <a:r>
              <a:rPr b="0" lang="en-US" sz="2800" spc="-1" strike="noStrike">
                <a:solidFill>
                  <a:srgbClr val="000000"/>
                </a:solidFill>
                <a:latin typeface="等线"/>
                <a:ea typeface="DejaVu Sans"/>
              </a:rPr>
              <a:t>对象和进程、线程是什么关系？</a:t>
            </a:r>
            <a:endParaRPr b="0" lang="en-US" sz="2800" spc="-1" strike="noStrike">
              <a:latin typeface="Arial"/>
            </a:endParaRPr>
          </a:p>
          <a:p>
            <a:pPr marL="228600" indent="-219240">
              <a:lnSpc>
                <a:spcPct val="90000"/>
              </a:lnSpc>
              <a:spcBef>
                <a:spcPts val="1001"/>
              </a:spcBef>
              <a:buClr>
                <a:srgbClr val="000000"/>
              </a:buClr>
              <a:buFont typeface="Arial"/>
              <a:buChar char="•"/>
            </a:pPr>
            <a:r>
              <a:rPr b="0" lang="en-US" sz="2800" spc="-1" strike="noStrike">
                <a:solidFill>
                  <a:srgbClr val="000000"/>
                </a:solidFill>
                <a:latin typeface="等线"/>
                <a:ea typeface="DejaVu Sans"/>
              </a:rPr>
              <a:t>似乎整个系统运行在这个</a:t>
            </a:r>
            <a:r>
              <a:rPr b="0" lang="en-US" sz="2800" spc="-1" strike="noStrike">
                <a:solidFill>
                  <a:srgbClr val="000000"/>
                </a:solidFill>
                <a:latin typeface="等线"/>
                <a:ea typeface="DejaVu Sans"/>
              </a:rPr>
              <a:t>task</a:t>
            </a:r>
            <a:r>
              <a:rPr b="0" lang="en-US" sz="2800" spc="-1" strike="noStrike">
                <a:solidFill>
                  <a:srgbClr val="000000"/>
                </a:solidFill>
                <a:latin typeface="等线"/>
                <a:ea typeface="DejaVu Sans"/>
              </a:rPr>
              <a:t>上下文中，就是在那个</a:t>
            </a:r>
            <a:r>
              <a:rPr b="0" lang="en-US" sz="2800" spc="-1" strike="noStrike">
                <a:solidFill>
                  <a:srgbClr val="000000"/>
                </a:solidFill>
                <a:latin typeface="等线"/>
                <a:ea typeface="DejaVu Sans"/>
              </a:rPr>
              <a:t>task</a:t>
            </a:r>
            <a:r>
              <a:rPr b="0" lang="en-US" sz="2800" spc="-1" strike="noStrike">
                <a:solidFill>
                  <a:srgbClr val="000000"/>
                </a:solidFill>
                <a:latin typeface="等线"/>
                <a:ea typeface="DejaVu Sans"/>
              </a:rPr>
              <a:t>上下文中， 那么整个系统的</a:t>
            </a:r>
            <a:r>
              <a:rPr b="0" lang="en-US" sz="2800" spc="-1" strike="noStrike">
                <a:solidFill>
                  <a:srgbClr val="000000"/>
                </a:solidFill>
                <a:latin typeface="等线"/>
                <a:ea typeface="DejaVu Sans"/>
              </a:rPr>
              <a:t>GOD</a:t>
            </a:r>
            <a:r>
              <a:rPr b="0" lang="en-US" sz="2800" spc="-1" strike="noStrike">
                <a:solidFill>
                  <a:srgbClr val="000000"/>
                </a:solidFill>
                <a:latin typeface="等线"/>
                <a:ea typeface="DejaVu Sans"/>
              </a:rPr>
              <a:t>是谁？ 谁是</a:t>
            </a:r>
            <a:r>
              <a:rPr b="0" lang="en-US" sz="2800" spc="-1" strike="noStrike">
                <a:solidFill>
                  <a:srgbClr val="000000"/>
                </a:solidFill>
                <a:latin typeface="等线"/>
                <a:ea typeface="DejaVu Sans"/>
              </a:rPr>
              <a:t>The Super</a:t>
            </a:r>
            <a:r>
              <a:rPr b="0" lang="en-US" sz="2800" spc="-1" strike="noStrike">
                <a:solidFill>
                  <a:srgbClr val="000000"/>
                </a:solidFill>
                <a:latin typeface="等线"/>
                <a:ea typeface="DejaVu Sans"/>
              </a:rPr>
              <a:t>？</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100000"/>
              </a:lnSpc>
              <a:spcBef>
                <a:spcPts val="434"/>
              </a:spcBef>
            </a:pPr>
            <a:endParaRPr b="0" lang="en-US" sz="2800" spc="-1" strike="noStrike">
              <a:latin typeface="Arial"/>
            </a:endParaRPr>
          </a:p>
        </p:txBody>
      </p:sp>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CustomShape 1"/>
          <p:cNvSpPr/>
          <p:nvPr/>
        </p:nvSpPr>
        <p:spPr>
          <a:xfrm>
            <a:off x="609480" y="273600"/>
            <a:ext cx="10967760" cy="1140120"/>
          </a:xfrm>
          <a:prstGeom prst="rect">
            <a:avLst/>
          </a:prstGeom>
          <a:noFill/>
          <a:ln>
            <a:noFill/>
          </a:ln>
        </p:spPr>
        <p:style>
          <a:lnRef idx="0"/>
          <a:fillRef idx="0"/>
          <a:effectRef idx="0"/>
          <a:fontRef idx="minor"/>
        </p:style>
        <p:txBody>
          <a:bodyPr lIns="0" rIns="0" tIns="0" bIns="0" anchor="ctr"/>
          <a:p>
            <a:pPr>
              <a:lnSpc>
                <a:spcPct val="90000"/>
              </a:lnSpc>
            </a:pPr>
            <a:r>
              <a:rPr b="0" lang="en-US" sz="4400" spc="-1" strike="noStrike">
                <a:solidFill>
                  <a:srgbClr val="000000"/>
                </a:solidFill>
                <a:latin typeface="Arial"/>
                <a:ea typeface="DejaVu Sans"/>
              </a:rPr>
              <a:t>目录</a:t>
            </a:r>
            <a:endParaRPr b="0" lang="en-US" sz="4400" spc="-1" strike="noStrike">
              <a:latin typeface="Arial"/>
            </a:endParaRPr>
          </a:p>
        </p:txBody>
      </p:sp>
      <p:sp>
        <p:nvSpPr>
          <p:cNvPr id="300" name="CustomShape 2"/>
          <p:cNvSpPr/>
          <p:nvPr/>
        </p:nvSpPr>
        <p:spPr>
          <a:xfrm>
            <a:off x="609480" y="1604520"/>
            <a:ext cx="10967760" cy="4861800"/>
          </a:xfrm>
          <a:prstGeom prst="rect">
            <a:avLst/>
          </a:prstGeom>
          <a:noFill/>
          <a:ln>
            <a:noFill/>
          </a:ln>
        </p:spPr>
        <p:style>
          <a:lnRef idx="0"/>
          <a:fillRef idx="0"/>
          <a:effectRef idx="0"/>
          <a:fontRef idx="minor"/>
        </p:style>
        <p:txBody>
          <a:bodyPr lIns="0" rIns="0" tIns="0" bIns="0">
            <a:normAutofit/>
          </a:bodyPr>
          <a:p>
            <a:pPr marL="228600" indent="-223920">
              <a:lnSpc>
                <a:spcPct val="90000"/>
              </a:lnSpc>
              <a:spcBef>
                <a:spcPts val="1001"/>
              </a:spcBef>
              <a:buClr>
                <a:srgbClr val="000000"/>
              </a:buClr>
              <a:buFont typeface="Arial"/>
              <a:buChar char="•"/>
            </a:pPr>
            <a:r>
              <a:rPr b="1" lang="en-US" sz="3200" spc="-1" strike="noStrike">
                <a:solidFill>
                  <a:srgbClr val="000000"/>
                </a:solidFill>
                <a:latin typeface="Arial"/>
                <a:ea typeface="DejaVu Sans"/>
              </a:rPr>
              <a:t>核心机制：</a:t>
            </a:r>
            <a:endParaRPr b="0" lang="en-US" sz="32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c00000"/>
                </a:solidFill>
                <a:latin typeface="Arial"/>
                <a:ea typeface="DejaVu Sans"/>
              </a:rPr>
              <a:t>	</a:t>
            </a:r>
            <a:r>
              <a:rPr b="1" lang="en-US" sz="2800" spc="-1" strike="noStrike">
                <a:solidFill>
                  <a:srgbClr val="000000"/>
                </a:solidFill>
                <a:latin typeface="Arial"/>
                <a:ea typeface="DejaVu Sans"/>
              </a:rPr>
              <a:t>系统调用                    </a:t>
            </a:r>
            <a:r>
              <a:rPr b="0" lang="en-US" sz="2800" spc="-1" strike="noStrike">
                <a:solidFill>
                  <a:srgbClr val="000000"/>
                </a:solidFill>
                <a:latin typeface="Arial"/>
                <a:ea typeface="DejaVu Sans"/>
              </a:rPr>
              <a:t>（从北向进入内核）</a:t>
            </a:r>
            <a:endParaRPr b="0" lang="en-US" sz="28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Task</a:t>
            </a:r>
            <a:r>
              <a:rPr b="1" lang="en-US" sz="2800" spc="-1" strike="noStrike">
                <a:solidFill>
                  <a:srgbClr val="000000"/>
                </a:solidFill>
                <a:latin typeface="Arial"/>
                <a:ea typeface="DejaVu Sans"/>
              </a:rPr>
              <a:t>管理 </a:t>
            </a:r>
            <a:r>
              <a:rPr b="0" lang="en-US" sz="2800" spc="-1" strike="noStrike">
                <a:solidFill>
                  <a:srgbClr val="000000"/>
                </a:solidFill>
                <a:latin typeface="Arial"/>
                <a:ea typeface="DejaVu Sans"/>
              </a:rPr>
              <a:t>                  （内核引擎的转动）</a:t>
            </a:r>
            <a:endParaRPr b="0" lang="en-US" sz="2800" spc="-1" strike="noStrike">
              <a:latin typeface="Arial"/>
            </a:endParaRPr>
          </a:p>
          <a:p>
            <a:pPr lvl="2" marL="1143000" indent="-223920">
              <a:lnSpc>
                <a:spcPct val="90000"/>
              </a:lnSpc>
              <a:spcBef>
                <a:spcPts val="499"/>
              </a:spcBef>
              <a:buClr>
                <a:srgbClr val="000000"/>
              </a:buClr>
              <a:buFont typeface="Arial"/>
              <a:buChar char="•"/>
            </a:pPr>
            <a:r>
              <a:rPr b="1" lang="en-US" sz="2800" spc="-1" strike="noStrike">
                <a:solidFill>
                  <a:srgbClr val="000000"/>
                </a:solidFill>
                <a:latin typeface="Arial"/>
                <a:ea typeface="DejaVu Sans"/>
              </a:rPr>
              <a:t>	</a:t>
            </a:r>
            <a:r>
              <a:rPr b="1" lang="en-US" sz="2800" spc="-1" strike="noStrike">
                <a:solidFill>
                  <a:srgbClr val="c00000"/>
                </a:solidFill>
                <a:latin typeface="Arial"/>
                <a:ea typeface="DejaVu Sans"/>
              </a:rPr>
              <a:t>中断                           </a:t>
            </a:r>
            <a:r>
              <a:rPr b="0" lang="en-US" sz="2800" spc="-1" strike="noStrike">
                <a:solidFill>
                  <a:srgbClr val="c00000"/>
                </a:solidFill>
                <a:latin typeface="Arial"/>
                <a:ea typeface="DejaVu Sans"/>
              </a:rPr>
              <a:t>（从南向进入内核）</a:t>
            </a:r>
            <a:endParaRPr b="0" lang="en-US" sz="2800" spc="-1" strike="noStrike">
              <a:latin typeface="Arial"/>
            </a:endParaRPr>
          </a:p>
          <a:p>
            <a:pPr lvl="2" marL="1143000" indent="-223920">
              <a:lnSpc>
                <a:spcPct val="90000"/>
              </a:lnSpc>
              <a:spcBef>
                <a:spcPts val="499"/>
              </a:spcBef>
              <a:buClr>
                <a:srgbClr val="000000"/>
              </a:buClr>
              <a:buFont typeface="Aria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设备、模块 </a:t>
            </a:r>
            <a:r>
              <a:rPr b="1" lang="en-US" sz="2800" spc="-1" strike="noStrike">
                <a:solidFill>
                  <a:srgbClr val="000000"/>
                </a:solidFill>
                <a:latin typeface="Arial"/>
                <a:ea typeface="DejaVu Sans"/>
              </a:rPr>
              <a:t>&amp; </a:t>
            </a:r>
            <a:r>
              <a:rPr b="1" lang="en-US" sz="2800" spc="-1" strike="noStrike">
                <a:solidFill>
                  <a:srgbClr val="000000"/>
                </a:solidFill>
                <a:latin typeface="Arial"/>
                <a:ea typeface="DejaVu Sans"/>
              </a:rPr>
              <a:t>驱动     </a:t>
            </a:r>
            <a:r>
              <a:rPr b="0" lang="en-US" sz="2800" spc="-1" strike="noStrike">
                <a:solidFill>
                  <a:srgbClr val="000000"/>
                </a:solidFill>
                <a:latin typeface="Arial"/>
                <a:ea typeface="DejaVu Sans"/>
              </a:rPr>
              <a:t>（把北向和南向打通）</a:t>
            </a:r>
            <a:endParaRPr b="0" lang="en-US" sz="2800" spc="-1" strike="noStrike">
              <a:latin typeface="Arial"/>
            </a:endParaRPr>
          </a:p>
          <a:p>
            <a:pPr>
              <a:lnSpc>
                <a:spcPct val="90000"/>
              </a:lnSpc>
              <a:spcBef>
                <a:spcPts val="1001"/>
              </a:spcBef>
            </a:pPr>
            <a:endParaRPr b="0" lang="en-US" sz="2800" spc="-1" strike="noStrike">
              <a:latin typeface="Arial"/>
            </a:endParaRPr>
          </a:p>
          <a:p>
            <a:pPr marL="228600" indent="-223920">
              <a:lnSpc>
                <a:spcPct val="90000"/>
              </a:lnSpc>
              <a:spcBef>
                <a:spcPts val="1001"/>
              </a:spcBef>
              <a:buClr>
                <a:srgbClr val="000000"/>
              </a:buClr>
              <a:buFont typeface="Arial"/>
              <a:buChar char="•"/>
            </a:pPr>
            <a:r>
              <a:rPr b="1" lang="en-US" sz="3600" spc="-1" strike="noStrike">
                <a:solidFill>
                  <a:srgbClr val="000000"/>
                </a:solidFill>
                <a:latin typeface="Arial"/>
                <a:ea typeface="DejaVu Sans"/>
              </a:rPr>
              <a:t>配套</a:t>
            </a:r>
            <a:endParaRPr b="0" lang="en-US" sz="36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内存管理</a:t>
            </a:r>
            <a:endParaRPr b="0" lang="en-US" sz="28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内核同步</a:t>
            </a:r>
            <a:endParaRPr b="0" lang="en-US" sz="28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虚拟文件系统</a:t>
            </a:r>
            <a:endParaRPr b="0" lang="en-US" sz="28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I/O</a:t>
            </a:r>
            <a:endParaRPr b="0" lang="en-US" sz="28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时钟系统</a:t>
            </a:r>
            <a:endParaRPr b="0" lang="en-US" sz="28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网络协议栈</a:t>
            </a:r>
            <a:endParaRPr b="0" lang="en-US" sz="2800" spc="-1" strike="noStrike">
              <a:latin typeface="Arial"/>
            </a:endParaRPr>
          </a:p>
        </p:txBody>
      </p:sp>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CustomShape 1"/>
          <p:cNvSpPr/>
          <p:nvPr/>
        </p:nvSpPr>
        <p:spPr>
          <a:xfrm>
            <a:off x="275400" y="0"/>
            <a:ext cx="10506240" cy="1316160"/>
          </a:xfrm>
          <a:prstGeom prst="rect">
            <a:avLst/>
          </a:prstGeom>
          <a:noFill/>
          <a:ln>
            <a:noFill/>
          </a:ln>
        </p:spPr>
        <p:style>
          <a:lnRef idx="0"/>
          <a:fillRef idx="0"/>
          <a:effectRef idx="0"/>
          <a:fontRef idx="minor"/>
        </p:style>
        <p:txBody>
          <a:bodyPr lIns="90000" rIns="90000" tIns="45000" bIns="45000" anchor="ctr"/>
          <a:p>
            <a:pPr>
              <a:lnSpc>
                <a:spcPct val="90000"/>
              </a:lnSpc>
            </a:pPr>
            <a:r>
              <a:rPr b="0" lang="en-US" sz="4400" spc="-1" strike="noStrike">
                <a:solidFill>
                  <a:srgbClr val="000000"/>
                </a:solidFill>
                <a:latin typeface="等线 Light"/>
                <a:ea typeface="DejaVu Sans"/>
              </a:rPr>
              <a:t>进入中断</a:t>
            </a:r>
            <a:endParaRPr b="0" lang="en-US" sz="4400" spc="-1" strike="noStrike">
              <a:latin typeface="Arial"/>
            </a:endParaRPr>
          </a:p>
        </p:txBody>
      </p:sp>
      <p:sp>
        <p:nvSpPr>
          <p:cNvPr id="302" name="CustomShape 2"/>
          <p:cNvSpPr/>
          <p:nvPr/>
        </p:nvSpPr>
        <p:spPr>
          <a:xfrm>
            <a:off x="640080" y="1415880"/>
            <a:ext cx="7403760" cy="959040"/>
          </a:xfrm>
          <a:prstGeom prst="rect">
            <a:avLst/>
          </a:prstGeom>
          <a:noFill/>
          <a:ln>
            <a:noFill/>
          </a:ln>
        </p:spPr>
        <p:style>
          <a:lnRef idx="0"/>
          <a:fillRef idx="0"/>
          <a:effectRef idx="0"/>
          <a:fontRef idx="minor"/>
        </p:style>
        <p:txBody>
          <a:bodyPr lIns="90000" rIns="90000" tIns="45000" bIns="45000"/>
          <a:p>
            <a:pPr marL="228600" indent="-219240">
              <a:lnSpc>
                <a:spcPct val="90000"/>
              </a:lnSpc>
              <a:spcBef>
                <a:spcPts val="1001"/>
              </a:spcBef>
              <a:buClr>
                <a:srgbClr val="000000"/>
              </a:buClr>
              <a:buSzPct val="45000"/>
              <a:buFont typeface="Wingdings" charset="2"/>
              <a:buChar char=""/>
            </a:pPr>
            <a:r>
              <a:rPr b="0" lang="en-US" sz="2800" spc="-1" strike="noStrike">
                <a:solidFill>
                  <a:srgbClr val="000000"/>
                </a:solidFill>
                <a:latin typeface="等线"/>
                <a:ea typeface="DejaVu Sans"/>
              </a:rPr>
              <a:t>arch/arm64/kernel/entry.S</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100000"/>
              </a:lnSpc>
              <a:spcBef>
                <a:spcPts val="434"/>
              </a:spcBef>
            </a:pPr>
            <a:endParaRPr b="0" lang="en-US" sz="2800" spc="-1" strike="noStrike">
              <a:latin typeface="Arial"/>
            </a:endParaRPr>
          </a:p>
        </p:txBody>
      </p:sp>
      <p:pic>
        <p:nvPicPr>
          <p:cNvPr id="303" name="" descr=""/>
          <p:cNvPicPr/>
          <p:nvPr/>
        </p:nvPicPr>
        <p:blipFill>
          <a:blip r:embed="rId1"/>
          <a:stretch/>
        </p:blipFill>
        <p:spPr>
          <a:xfrm>
            <a:off x="5852160" y="2545560"/>
            <a:ext cx="2378520" cy="2664000"/>
          </a:xfrm>
          <a:prstGeom prst="rect">
            <a:avLst/>
          </a:prstGeom>
          <a:ln>
            <a:solidFill>
              <a:srgbClr val="b2b2b2"/>
            </a:solidFill>
          </a:ln>
        </p:spPr>
      </p:pic>
      <p:pic>
        <p:nvPicPr>
          <p:cNvPr id="304" name="图片 138" descr=""/>
          <p:cNvPicPr/>
          <p:nvPr/>
        </p:nvPicPr>
        <p:blipFill>
          <a:blip r:embed="rId2"/>
          <a:stretch/>
        </p:blipFill>
        <p:spPr>
          <a:xfrm>
            <a:off x="737280" y="2566080"/>
            <a:ext cx="4563720" cy="2552040"/>
          </a:xfrm>
          <a:prstGeom prst="rect">
            <a:avLst/>
          </a:prstGeom>
          <a:ln>
            <a:noFill/>
          </a:ln>
        </p:spPr>
      </p:pic>
      <p:sp>
        <p:nvSpPr>
          <p:cNvPr id="305" name="CustomShape 3"/>
          <p:cNvSpPr/>
          <p:nvPr/>
        </p:nvSpPr>
        <p:spPr>
          <a:xfrm>
            <a:off x="956520" y="4120560"/>
            <a:ext cx="4258800" cy="88920"/>
          </a:xfrm>
          <a:prstGeom prst="rect">
            <a:avLst/>
          </a:prstGeom>
          <a:noFill/>
          <a:ln w="18360">
            <a:solidFill>
              <a:srgbClr val="cc0000"/>
            </a:solidFill>
            <a:round/>
          </a:ln>
        </p:spPr>
        <p:style>
          <a:lnRef idx="0"/>
          <a:fillRef idx="0"/>
          <a:effectRef idx="0"/>
          <a:fontRef idx="minor"/>
        </p:style>
      </p:sp>
      <p:pic>
        <p:nvPicPr>
          <p:cNvPr id="306" name="" descr=""/>
          <p:cNvPicPr/>
          <p:nvPr/>
        </p:nvPicPr>
        <p:blipFill>
          <a:blip r:embed="rId3"/>
          <a:srcRect l="0" t="0" r="26326" b="0"/>
          <a:stretch/>
        </p:blipFill>
        <p:spPr>
          <a:xfrm>
            <a:off x="8778600" y="2572200"/>
            <a:ext cx="2831760" cy="1540080"/>
          </a:xfrm>
          <a:prstGeom prst="rect">
            <a:avLst/>
          </a:prstGeom>
          <a:ln>
            <a:solidFill>
              <a:srgbClr val="b2b2b2"/>
            </a:solidFill>
          </a:ln>
        </p:spPr>
      </p:pic>
      <p:sp>
        <p:nvSpPr>
          <p:cNvPr id="307" name="CustomShape 4"/>
          <p:cNvSpPr/>
          <p:nvPr/>
        </p:nvSpPr>
        <p:spPr>
          <a:xfrm>
            <a:off x="9052560" y="2743200"/>
            <a:ext cx="2649240" cy="180360"/>
          </a:xfrm>
          <a:prstGeom prst="rect">
            <a:avLst/>
          </a:prstGeom>
          <a:noFill/>
          <a:ln w="18360">
            <a:solidFill>
              <a:srgbClr val="cc0000"/>
            </a:solidFill>
            <a:round/>
          </a:ln>
        </p:spPr>
        <p:style>
          <a:lnRef idx="0"/>
          <a:fillRef idx="0"/>
          <a:effectRef idx="0"/>
          <a:fontRef idx="minor"/>
        </p:style>
      </p:sp>
      <p:sp>
        <p:nvSpPr>
          <p:cNvPr id="308" name="CustomShape 5"/>
          <p:cNvSpPr/>
          <p:nvPr/>
        </p:nvSpPr>
        <p:spPr>
          <a:xfrm>
            <a:off x="2743200" y="5622120"/>
            <a:ext cx="9050040" cy="959040"/>
          </a:xfrm>
          <a:prstGeom prst="rect">
            <a:avLst/>
          </a:prstGeom>
          <a:noFill/>
          <a:ln>
            <a:noFill/>
          </a:ln>
        </p:spPr>
        <p:style>
          <a:lnRef idx="0"/>
          <a:fillRef idx="0"/>
          <a:effectRef idx="0"/>
          <a:fontRef idx="minor"/>
        </p:style>
        <p:txBody>
          <a:bodyPr lIns="90000" rIns="90000" tIns="45000" bIns="45000"/>
          <a:p>
            <a:pPr marL="228600" indent="-219240">
              <a:lnSpc>
                <a:spcPct val="90000"/>
              </a:lnSpc>
              <a:spcBef>
                <a:spcPts val="1001"/>
              </a:spcBef>
              <a:buClr>
                <a:srgbClr val="000000"/>
              </a:buClr>
              <a:buSzPct val="45000"/>
              <a:buFont typeface="Wingdings" charset="2"/>
              <a:buChar char=""/>
            </a:pPr>
            <a:r>
              <a:rPr b="0" lang="en-US" sz="2800" spc="-1" strike="noStrike">
                <a:solidFill>
                  <a:srgbClr val="000000"/>
                </a:solidFill>
                <a:latin typeface="等线"/>
                <a:ea typeface="DejaVu Sans"/>
              </a:rPr>
              <a:t>问题：中断处理完了，这里为什么要</a:t>
            </a:r>
            <a:r>
              <a:rPr b="0" lang="en-US" sz="2800" spc="-1" strike="noStrike">
                <a:solidFill>
                  <a:srgbClr val="000000"/>
                </a:solidFill>
                <a:latin typeface="等线"/>
                <a:ea typeface="DejaVu Sans"/>
              </a:rPr>
              <a:t>disable_irq?  </a:t>
            </a:r>
            <a:endParaRPr b="0" lang="en-US" sz="2800" spc="-1" strike="noStrike">
              <a:latin typeface="Arial"/>
            </a:endParaRPr>
          </a:p>
          <a:p>
            <a:pPr marL="228600" indent="-219240">
              <a:lnSpc>
                <a:spcPct val="90000"/>
              </a:lnSpc>
              <a:spcBef>
                <a:spcPts val="1001"/>
              </a:spcBef>
              <a:buClr>
                <a:srgbClr val="000000"/>
              </a:buClr>
              <a:buSzPct val="45000"/>
              <a:buFont typeface="Wingdings" charset="2"/>
              <a:buChar char=""/>
            </a:pPr>
            <a:r>
              <a:rPr b="0" lang="en-US" sz="2800" spc="-1" strike="noStrike">
                <a:solidFill>
                  <a:srgbClr val="000000"/>
                </a:solidFill>
                <a:latin typeface="等线"/>
                <a:ea typeface="DejaVu Sans"/>
              </a:rPr>
              <a:t>         </a:t>
            </a:r>
            <a:r>
              <a:rPr b="0" lang="en-US" sz="2800" spc="-1" strike="noStrike">
                <a:solidFill>
                  <a:srgbClr val="000000"/>
                </a:solidFill>
                <a:latin typeface="等线"/>
                <a:ea typeface="DejaVu Sans"/>
              </a:rPr>
              <a:t>IRQ</a:t>
            </a:r>
            <a:r>
              <a:rPr b="0" lang="en-US" sz="2800" spc="-1" strike="noStrike">
                <a:solidFill>
                  <a:srgbClr val="000000"/>
                </a:solidFill>
                <a:latin typeface="等线"/>
                <a:ea typeface="DejaVu Sans"/>
              </a:rPr>
              <a:t>在哪里得到恢复？</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100000"/>
              </a:lnSpc>
              <a:spcBef>
                <a:spcPts val="434"/>
              </a:spcBef>
            </a:pPr>
            <a:endParaRPr b="0" lang="en-US" sz="2800" spc="-1" strike="noStrike">
              <a:latin typeface="Arial"/>
            </a:endParaRPr>
          </a:p>
        </p:txBody>
      </p:sp>
      <p:sp>
        <p:nvSpPr>
          <p:cNvPr id="309" name="Line 6"/>
          <p:cNvSpPr/>
          <p:nvPr/>
        </p:nvSpPr>
        <p:spPr>
          <a:xfrm flipH="1">
            <a:off x="8503920" y="2926080"/>
            <a:ext cx="1737360" cy="2696040"/>
          </a:xfrm>
          <a:prstGeom prst="line">
            <a:avLst/>
          </a:prstGeom>
          <a:ln>
            <a:solidFill>
              <a:srgbClr val="ff6600"/>
            </a:solidFill>
            <a:tailEnd len="med" type="triangle" w="med"/>
          </a:ln>
        </p:spPr>
        <p:style>
          <a:lnRef idx="0"/>
          <a:fillRef idx="0"/>
          <a:effectRef idx="0"/>
          <a:fontRef idx="minor"/>
        </p:style>
      </p:sp>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CustomShape 1"/>
          <p:cNvSpPr/>
          <p:nvPr/>
        </p:nvSpPr>
        <p:spPr>
          <a:xfrm>
            <a:off x="275400" y="0"/>
            <a:ext cx="10506240" cy="1316160"/>
          </a:xfrm>
          <a:prstGeom prst="rect">
            <a:avLst/>
          </a:prstGeom>
          <a:noFill/>
          <a:ln>
            <a:noFill/>
          </a:ln>
        </p:spPr>
        <p:style>
          <a:lnRef idx="0"/>
          <a:fillRef idx="0"/>
          <a:effectRef idx="0"/>
          <a:fontRef idx="minor"/>
        </p:style>
        <p:txBody>
          <a:bodyPr lIns="90000" rIns="90000" tIns="45000" bIns="45000" anchor="ctr"/>
          <a:p>
            <a:pPr>
              <a:lnSpc>
                <a:spcPct val="90000"/>
              </a:lnSpc>
            </a:pPr>
            <a:r>
              <a:rPr b="0" lang="en-US" sz="4400" spc="-1" strike="noStrike">
                <a:solidFill>
                  <a:srgbClr val="000000"/>
                </a:solidFill>
                <a:latin typeface="等线 Light"/>
                <a:ea typeface="DejaVu Sans"/>
              </a:rPr>
              <a:t>中断的栈</a:t>
            </a:r>
            <a:endParaRPr b="0" lang="en-US" sz="4400" spc="-1" strike="noStrike">
              <a:latin typeface="Arial"/>
            </a:endParaRPr>
          </a:p>
        </p:txBody>
      </p:sp>
      <p:sp>
        <p:nvSpPr>
          <p:cNvPr id="311" name="CustomShape 2"/>
          <p:cNvSpPr/>
          <p:nvPr/>
        </p:nvSpPr>
        <p:spPr>
          <a:xfrm>
            <a:off x="5212440" y="548640"/>
            <a:ext cx="7403760" cy="959040"/>
          </a:xfrm>
          <a:prstGeom prst="rect">
            <a:avLst/>
          </a:prstGeom>
          <a:noFill/>
          <a:ln>
            <a:noFill/>
          </a:ln>
        </p:spPr>
        <p:style>
          <a:lnRef idx="0"/>
          <a:fillRef idx="0"/>
          <a:effectRef idx="0"/>
          <a:fontRef idx="minor"/>
        </p:style>
        <p:txBody>
          <a:bodyPr lIns="90000" rIns="90000" tIns="45000" bIns="45000"/>
          <a:p>
            <a:pPr marL="228600" indent="-219240">
              <a:lnSpc>
                <a:spcPct val="90000"/>
              </a:lnSpc>
              <a:spcBef>
                <a:spcPts val="1001"/>
              </a:spcBef>
              <a:buClr>
                <a:srgbClr val="000000"/>
              </a:buClr>
              <a:buSzPct val="45000"/>
              <a:buFont typeface="Wingdings" charset="2"/>
              <a:buChar char=""/>
            </a:pPr>
            <a:r>
              <a:rPr b="0" lang="en-US" sz="1200" spc="-1" strike="noStrike">
                <a:solidFill>
                  <a:srgbClr val="000000"/>
                </a:solidFill>
                <a:latin typeface="等线"/>
                <a:ea typeface="DejaVu Sans"/>
              </a:rPr>
              <a:t>[ 108.897967] Call trace:</a:t>
            </a:r>
            <a:endParaRPr b="0" lang="en-US" sz="1200" spc="-1" strike="noStrike">
              <a:latin typeface="Arial"/>
            </a:endParaRPr>
          </a:p>
          <a:p>
            <a:pPr marL="228600" indent="-219240">
              <a:lnSpc>
                <a:spcPct val="90000"/>
              </a:lnSpc>
              <a:spcBef>
                <a:spcPts val="1001"/>
              </a:spcBef>
              <a:buClr>
                <a:srgbClr val="000000"/>
              </a:buClr>
              <a:buSzPct val="45000"/>
              <a:buFont typeface="Wingdings" charset="2"/>
              <a:buChar char=""/>
            </a:pPr>
            <a:r>
              <a:rPr b="0" lang="en-US" sz="1200" spc="-1" strike="noStrike">
                <a:solidFill>
                  <a:srgbClr val="000000"/>
                </a:solidFill>
                <a:latin typeface="等线"/>
                <a:ea typeface="DejaVu Sans"/>
              </a:rPr>
              <a:t>[ 108.900505] dump_backtrace+0x0/0x16c</a:t>
            </a:r>
            <a:endParaRPr b="0" lang="en-US" sz="1200" spc="-1" strike="noStrike">
              <a:latin typeface="Arial"/>
            </a:endParaRPr>
          </a:p>
          <a:p>
            <a:pPr marL="228600" indent="-219240">
              <a:lnSpc>
                <a:spcPct val="90000"/>
              </a:lnSpc>
              <a:spcBef>
                <a:spcPts val="1001"/>
              </a:spcBef>
              <a:buClr>
                <a:srgbClr val="000000"/>
              </a:buClr>
              <a:buSzPct val="45000"/>
              <a:buFont typeface="Wingdings" charset="2"/>
              <a:buChar char=""/>
            </a:pPr>
            <a:r>
              <a:rPr b="0" lang="en-US" sz="1200" spc="-1" strike="noStrike">
                <a:solidFill>
                  <a:srgbClr val="000000"/>
                </a:solidFill>
                <a:latin typeface="等线"/>
                <a:ea typeface="DejaVu Sans"/>
              </a:rPr>
              <a:t>[ 108.904281] show_stack+0x20/0x2c</a:t>
            </a:r>
            <a:endParaRPr b="0" lang="en-US" sz="1200" spc="-1" strike="noStrike">
              <a:latin typeface="Arial"/>
            </a:endParaRPr>
          </a:p>
          <a:p>
            <a:pPr marL="228600" indent="-219240">
              <a:lnSpc>
                <a:spcPct val="90000"/>
              </a:lnSpc>
              <a:spcBef>
                <a:spcPts val="1001"/>
              </a:spcBef>
              <a:buClr>
                <a:srgbClr val="000000"/>
              </a:buClr>
              <a:buSzPct val="45000"/>
              <a:buFont typeface="Wingdings" charset="2"/>
              <a:buChar char=""/>
            </a:pPr>
            <a:r>
              <a:rPr b="0" lang="en-US" sz="1200" spc="-1" strike="noStrike">
                <a:solidFill>
                  <a:srgbClr val="000000"/>
                </a:solidFill>
                <a:latin typeface="等线"/>
                <a:ea typeface="DejaVu Sans"/>
              </a:rPr>
              <a:t>[ 108.907699] __dump_stack+0x20/0x28</a:t>
            </a:r>
            <a:endParaRPr b="0" lang="en-US" sz="1200" spc="-1" strike="noStrike">
              <a:latin typeface="Arial"/>
            </a:endParaRPr>
          </a:p>
          <a:p>
            <a:pPr marL="228600" indent="-219240">
              <a:lnSpc>
                <a:spcPct val="90000"/>
              </a:lnSpc>
              <a:spcBef>
                <a:spcPts val="1001"/>
              </a:spcBef>
              <a:buClr>
                <a:srgbClr val="000000"/>
              </a:buClr>
              <a:buSzPct val="45000"/>
              <a:buFont typeface="Wingdings" charset="2"/>
              <a:buChar char=""/>
            </a:pPr>
            <a:r>
              <a:rPr b="0" lang="en-US" sz="1200" spc="-1" strike="noStrike">
                <a:solidFill>
                  <a:srgbClr val="000000"/>
                </a:solidFill>
                <a:latin typeface="等线"/>
                <a:ea typeface="DejaVu Sans"/>
              </a:rPr>
              <a:t>[ 108.911293] dump_stack+0x8c/0xc8</a:t>
            </a:r>
            <a:endParaRPr b="0" lang="en-US" sz="1200" spc="-1" strike="noStrike">
              <a:latin typeface="Arial"/>
            </a:endParaRPr>
          </a:p>
          <a:p>
            <a:pPr marL="228600" indent="-219240">
              <a:lnSpc>
                <a:spcPct val="90000"/>
              </a:lnSpc>
              <a:spcBef>
                <a:spcPts val="1001"/>
              </a:spcBef>
              <a:buClr>
                <a:srgbClr val="000000"/>
              </a:buClr>
              <a:buSzPct val="45000"/>
              <a:buFont typeface="Wingdings" charset="2"/>
              <a:buChar char=""/>
            </a:pPr>
            <a:r>
              <a:rPr b="0" lang="en-US" sz="1200" spc="-1" strike="noStrike">
                <a:solidFill>
                  <a:srgbClr val="000000"/>
                </a:solidFill>
                <a:latin typeface="等线"/>
                <a:ea typeface="DejaVu Sans"/>
              </a:rPr>
              <a:t>[ 108.914707] ipi_cpu_stop+0x80/0xb4</a:t>
            </a:r>
            <a:endParaRPr b="0" lang="en-US" sz="1200" spc="-1" strike="noStrike">
              <a:latin typeface="Arial"/>
            </a:endParaRPr>
          </a:p>
          <a:p>
            <a:pPr marL="228600" indent="-219240">
              <a:lnSpc>
                <a:spcPct val="90000"/>
              </a:lnSpc>
              <a:spcBef>
                <a:spcPts val="1001"/>
              </a:spcBef>
              <a:buClr>
                <a:srgbClr val="000000"/>
              </a:buClr>
              <a:buSzPct val="45000"/>
              <a:buFont typeface="Wingdings" charset="2"/>
              <a:buChar char=""/>
            </a:pPr>
            <a:r>
              <a:rPr b="0" lang="en-US" sz="1200" spc="-1" strike="noStrike">
                <a:solidFill>
                  <a:srgbClr val="000000"/>
                </a:solidFill>
                <a:latin typeface="等线"/>
                <a:ea typeface="DejaVu Sans"/>
              </a:rPr>
              <a:t>[ 108.918299] ipi_cpu_stop+0x0/0xb4</a:t>
            </a:r>
            <a:endParaRPr b="0" lang="en-US" sz="1200" spc="-1" strike="noStrike">
              <a:latin typeface="Arial"/>
            </a:endParaRPr>
          </a:p>
          <a:p>
            <a:pPr marL="228600" indent="-219240">
              <a:lnSpc>
                <a:spcPct val="90000"/>
              </a:lnSpc>
              <a:spcBef>
                <a:spcPts val="1001"/>
              </a:spcBef>
              <a:buClr>
                <a:srgbClr val="000000"/>
              </a:buClr>
              <a:buSzPct val="45000"/>
              <a:buFont typeface="Wingdings" charset="2"/>
              <a:buChar char=""/>
            </a:pPr>
            <a:r>
              <a:rPr b="0" lang="en-US" sz="1200" spc="-1" strike="noStrike">
                <a:solidFill>
                  <a:srgbClr val="000000"/>
                </a:solidFill>
                <a:latin typeface="等线"/>
                <a:ea typeface="DejaVu Sans"/>
              </a:rPr>
              <a:t>[ 108.921809] gic_handle_irq+0x124/0x1c0</a:t>
            </a:r>
            <a:endParaRPr b="0" lang="en-US" sz="1200" spc="-1" strike="noStrike">
              <a:latin typeface="Arial"/>
            </a:endParaRPr>
          </a:p>
          <a:p>
            <a:pPr marL="228600" indent="-219240">
              <a:lnSpc>
                <a:spcPct val="90000"/>
              </a:lnSpc>
              <a:spcBef>
                <a:spcPts val="1001"/>
              </a:spcBef>
              <a:buClr>
                <a:srgbClr val="000000"/>
              </a:buClr>
              <a:buSzPct val="45000"/>
              <a:buFont typeface="Wingdings" charset="2"/>
              <a:buChar char=""/>
            </a:pPr>
            <a:r>
              <a:rPr b="1" lang="en-US" sz="1200" spc="-1" strike="noStrike">
                <a:solidFill>
                  <a:srgbClr val="000000"/>
                </a:solidFill>
                <a:latin typeface="等线"/>
                <a:ea typeface="DejaVu Sans"/>
              </a:rPr>
              <a:t>[ 108.925758] el1_irq+0xec/0x194</a:t>
            </a:r>
            <a:endParaRPr b="0" lang="en-US" sz="1200" spc="-1" strike="noStrike">
              <a:latin typeface="Arial"/>
            </a:endParaRPr>
          </a:p>
          <a:p>
            <a:pPr marL="228600" indent="-219240">
              <a:lnSpc>
                <a:spcPct val="90000"/>
              </a:lnSpc>
              <a:spcBef>
                <a:spcPts val="1001"/>
              </a:spcBef>
              <a:buClr>
                <a:srgbClr val="000000"/>
              </a:buClr>
              <a:buSzPct val="45000"/>
              <a:buFont typeface="Wingdings" charset="2"/>
              <a:buChar char=""/>
            </a:pPr>
            <a:r>
              <a:rPr b="0" lang="en-US" sz="1200" spc="-1" strike="noStrike">
                <a:solidFill>
                  <a:srgbClr val="000000"/>
                </a:solidFill>
                <a:latin typeface="等线"/>
                <a:ea typeface="DejaVu Sans"/>
              </a:rPr>
              <a:t>[ 108.928996] lpm_cpuidle_enter+0x484/0x4c0</a:t>
            </a:r>
            <a:endParaRPr b="0" lang="en-US" sz="1200" spc="-1" strike="noStrike">
              <a:latin typeface="Arial"/>
            </a:endParaRPr>
          </a:p>
          <a:p>
            <a:pPr marL="228600" indent="-219240">
              <a:lnSpc>
                <a:spcPct val="90000"/>
              </a:lnSpc>
              <a:spcBef>
                <a:spcPts val="1001"/>
              </a:spcBef>
              <a:buClr>
                <a:srgbClr val="000000"/>
              </a:buClr>
              <a:buSzPct val="45000"/>
              <a:buFont typeface="Wingdings" charset="2"/>
              <a:buChar char=""/>
            </a:pPr>
            <a:r>
              <a:rPr b="0" lang="en-US" sz="1200" spc="-1" strike="noStrike">
                <a:solidFill>
                  <a:srgbClr val="000000"/>
                </a:solidFill>
                <a:latin typeface="等线"/>
                <a:ea typeface="DejaVu Sans"/>
              </a:rPr>
              <a:t>[ 108.933217] cpuidle_enter_state+0x164/0x2dc</a:t>
            </a:r>
            <a:endParaRPr b="0" lang="en-US" sz="1200" spc="-1" strike="noStrike">
              <a:latin typeface="Arial"/>
            </a:endParaRPr>
          </a:p>
          <a:p>
            <a:pPr marL="228600" indent="-219240">
              <a:lnSpc>
                <a:spcPct val="90000"/>
              </a:lnSpc>
              <a:spcBef>
                <a:spcPts val="1001"/>
              </a:spcBef>
              <a:buClr>
                <a:srgbClr val="000000"/>
              </a:buClr>
              <a:buSzPct val="45000"/>
              <a:buFont typeface="Wingdings" charset="2"/>
              <a:buChar char=""/>
            </a:pPr>
            <a:r>
              <a:rPr b="0" lang="en-US" sz="1200" spc="-1" strike="noStrike">
                <a:solidFill>
                  <a:srgbClr val="000000"/>
                </a:solidFill>
                <a:latin typeface="等线"/>
                <a:ea typeface="DejaVu Sans"/>
              </a:rPr>
              <a:t>[ 108.937614] cpuidle_enter+0x30/0x40</a:t>
            </a:r>
            <a:endParaRPr b="0" lang="en-US" sz="1200" spc="-1" strike="noStrike">
              <a:latin typeface="Arial"/>
            </a:endParaRPr>
          </a:p>
          <a:p>
            <a:pPr marL="228600" indent="-219240">
              <a:lnSpc>
                <a:spcPct val="90000"/>
              </a:lnSpc>
              <a:spcBef>
                <a:spcPts val="1001"/>
              </a:spcBef>
              <a:buClr>
                <a:srgbClr val="000000"/>
              </a:buClr>
              <a:buSzPct val="45000"/>
              <a:buFont typeface="Wingdings" charset="2"/>
              <a:buChar char=""/>
            </a:pPr>
            <a:r>
              <a:rPr b="0" lang="en-US" sz="1200" spc="-1" strike="noStrike">
                <a:solidFill>
                  <a:srgbClr val="000000"/>
                </a:solidFill>
                <a:latin typeface="等线"/>
                <a:ea typeface="DejaVu Sans"/>
              </a:rPr>
              <a:t>[ 108.941297] call_cpuidle+0x3c/0x60</a:t>
            </a:r>
            <a:endParaRPr b="0" lang="en-US" sz="1200" spc="-1" strike="noStrike">
              <a:latin typeface="Arial"/>
            </a:endParaRPr>
          </a:p>
          <a:p>
            <a:pPr marL="228600" indent="-219240">
              <a:lnSpc>
                <a:spcPct val="90000"/>
              </a:lnSpc>
              <a:spcBef>
                <a:spcPts val="1001"/>
              </a:spcBef>
              <a:buClr>
                <a:srgbClr val="000000"/>
              </a:buClr>
              <a:buSzPct val="45000"/>
              <a:buFont typeface="Wingdings" charset="2"/>
              <a:buChar char=""/>
            </a:pPr>
            <a:r>
              <a:rPr b="0" lang="en-US" sz="1200" spc="-1" strike="noStrike">
                <a:solidFill>
                  <a:srgbClr val="000000"/>
                </a:solidFill>
                <a:latin typeface="等线"/>
                <a:ea typeface="DejaVu Sans"/>
              </a:rPr>
              <a:t>[ 108.944890] do_idle+0x1a8/0x240</a:t>
            </a:r>
            <a:endParaRPr b="0" lang="en-US" sz="1200" spc="-1" strike="noStrike">
              <a:latin typeface="Arial"/>
            </a:endParaRPr>
          </a:p>
          <a:p>
            <a:pPr marL="228600" indent="-219240">
              <a:lnSpc>
                <a:spcPct val="90000"/>
              </a:lnSpc>
              <a:spcBef>
                <a:spcPts val="1001"/>
              </a:spcBef>
              <a:buClr>
                <a:srgbClr val="000000"/>
              </a:buClr>
              <a:buSzPct val="45000"/>
              <a:buFont typeface="Wingdings" charset="2"/>
              <a:buChar char=""/>
            </a:pPr>
            <a:r>
              <a:rPr b="0" lang="en-US" sz="1200" spc="-1" strike="noStrike">
                <a:solidFill>
                  <a:srgbClr val="000000"/>
                </a:solidFill>
                <a:latin typeface="等线"/>
                <a:ea typeface="DejaVu Sans"/>
              </a:rPr>
              <a:t>[ 108.948217] cpu_startup_entry+0x24/0x28</a:t>
            </a:r>
            <a:endParaRPr b="0" lang="en-US" sz="1200" spc="-1" strike="noStrike">
              <a:latin typeface="Arial"/>
            </a:endParaRPr>
          </a:p>
          <a:p>
            <a:pPr marL="228600" indent="-219240">
              <a:lnSpc>
                <a:spcPct val="90000"/>
              </a:lnSpc>
              <a:spcBef>
                <a:spcPts val="1001"/>
              </a:spcBef>
              <a:buClr>
                <a:srgbClr val="000000"/>
              </a:buClr>
              <a:buSzPct val="45000"/>
              <a:buFont typeface="Wingdings" charset="2"/>
              <a:buChar char=""/>
            </a:pPr>
            <a:r>
              <a:rPr b="0" lang="en-US" sz="1200" spc="-1" strike="noStrike">
                <a:solidFill>
                  <a:srgbClr val="000000"/>
                </a:solidFill>
                <a:latin typeface="等线"/>
                <a:ea typeface="DejaVu Sans"/>
              </a:rPr>
              <a:t>[ 108.952254] rest_init+0xd0/0xdc</a:t>
            </a:r>
            <a:endParaRPr b="0" lang="en-US" sz="1200" spc="-1" strike="noStrike">
              <a:latin typeface="Arial"/>
            </a:endParaRPr>
          </a:p>
          <a:p>
            <a:pPr marL="228600" indent="-219240">
              <a:lnSpc>
                <a:spcPct val="90000"/>
              </a:lnSpc>
              <a:spcBef>
                <a:spcPts val="1001"/>
              </a:spcBef>
              <a:buClr>
                <a:srgbClr val="000000"/>
              </a:buClr>
              <a:buSzPct val="45000"/>
              <a:buFont typeface="Wingdings" charset="2"/>
              <a:buChar char=""/>
            </a:pPr>
            <a:r>
              <a:rPr b="0" lang="en-US" sz="1200" spc="-1" strike="noStrike">
                <a:solidFill>
                  <a:srgbClr val="000000"/>
                </a:solidFill>
                <a:latin typeface="等线"/>
                <a:ea typeface="DejaVu Sans"/>
              </a:rPr>
              <a:t>[ 108.955587] start_kernel+0x3cc/0x440</a:t>
            </a:r>
            <a:endParaRPr b="0" lang="en-US" sz="1200" spc="-1" strike="noStrike">
              <a:latin typeface="Arial"/>
            </a:endParaRPr>
          </a:p>
          <a:p>
            <a:pPr marL="228600" indent="-219240">
              <a:lnSpc>
                <a:spcPct val="90000"/>
              </a:lnSpc>
              <a:spcBef>
                <a:spcPts val="1001"/>
              </a:spcBef>
              <a:buClr>
                <a:srgbClr val="000000"/>
              </a:buClr>
              <a:buSzPct val="45000"/>
              <a:buFont typeface="Wingdings" charset="2"/>
              <a:buChar char=""/>
            </a:pPr>
            <a:r>
              <a:rPr b="0" lang="en-US" sz="1200" spc="-1" strike="noStrike">
                <a:solidFill>
                  <a:srgbClr val="000000"/>
                </a:solidFill>
                <a:latin typeface="等线"/>
                <a:ea typeface="DejaVu Sans"/>
              </a:rPr>
              <a:t>[ 108.959374] CPU4: stopping</a:t>
            </a:r>
            <a:endParaRPr b="0" lang="en-US" sz="1200" spc="-1" strike="noStrike">
              <a:latin typeface="Arial"/>
            </a:endParaRPr>
          </a:p>
          <a:p>
            <a:pPr marL="228600" indent="-219240">
              <a:lnSpc>
                <a:spcPct val="90000"/>
              </a:lnSpc>
              <a:spcBef>
                <a:spcPts val="1001"/>
              </a:spcBef>
              <a:buClr>
                <a:srgbClr val="000000"/>
              </a:buClr>
              <a:buSzPct val="45000"/>
              <a:buFont typeface="Wingdings" charset="2"/>
              <a:buChar char=""/>
            </a:pPr>
            <a:r>
              <a:rPr b="0" lang="en-US" sz="1200" spc="-1" strike="noStrike">
                <a:solidFill>
                  <a:srgbClr val="000000"/>
                </a:solidFill>
                <a:latin typeface="等线"/>
                <a:ea typeface="DejaVu Sans"/>
              </a:rPr>
              <a:t>[ 108.962201] CPU: 4 PID: 0 Comm: swapper/4 Tainted: G S D W O 4.14.92+ #1</a:t>
            </a:r>
            <a:endParaRPr b="0" lang="en-US" sz="1200" spc="-1" strike="noStrike">
              <a:latin typeface="Arial"/>
            </a:endParaRPr>
          </a:p>
          <a:p>
            <a:pPr marL="228600" indent="-219240">
              <a:lnSpc>
                <a:spcPct val="100000"/>
              </a:lnSpc>
              <a:spcBef>
                <a:spcPts val="434"/>
              </a:spcBef>
              <a:buClr>
                <a:srgbClr val="000000"/>
              </a:buClr>
              <a:buFont typeface="Arial"/>
              <a:buChar char="•"/>
            </a:pPr>
            <a:r>
              <a:rPr b="0" lang="en-US" sz="1200" spc="-1" strike="noStrike">
                <a:solidFill>
                  <a:srgbClr val="000000"/>
                </a:solidFill>
                <a:latin typeface="等线"/>
                <a:ea typeface="DejaVu Sans"/>
              </a:rPr>
              <a:t>[ 108.977950] task: fffffff075780080 task.stack: ffffff800aa1000</a:t>
            </a:r>
            <a:endParaRPr b="0" lang="en-US" sz="1200" spc="-1" strike="noStrike">
              <a:latin typeface="Arial"/>
            </a:endParaRPr>
          </a:p>
        </p:txBody>
      </p:sp>
      <p:sp>
        <p:nvSpPr>
          <p:cNvPr id="312" name="CustomShape 3"/>
          <p:cNvSpPr/>
          <p:nvPr/>
        </p:nvSpPr>
        <p:spPr>
          <a:xfrm>
            <a:off x="366120" y="1507320"/>
            <a:ext cx="7403760" cy="9590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r>
              <a:rPr b="1" lang="en-US" sz="1500" spc="-1" strike="noStrike">
                <a:solidFill>
                  <a:srgbClr val="000000"/>
                </a:solidFill>
                <a:latin typeface="等线"/>
                <a:ea typeface="DejaVu Sans"/>
              </a:rPr>
              <a:t>ARM</a:t>
            </a:r>
            <a:r>
              <a:rPr b="1" lang="en-US" sz="1500" spc="-1" strike="noStrike">
                <a:solidFill>
                  <a:srgbClr val="000000"/>
                </a:solidFill>
                <a:latin typeface="等线"/>
                <a:ea typeface="DejaVu Sans"/>
              </a:rPr>
              <a:t>上中断栈复用当前</a:t>
            </a:r>
            <a:r>
              <a:rPr b="1" lang="en-US" sz="1500" spc="-1" strike="noStrike">
                <a:solidFill>
                  <a:srgbClr val="000000"/>
                </a:solidFill>
                <a:latin typeface="等线"/>
                <a:ea typeface="DejaVu Sans"/>
              </a:rPr>
              <a:t>task</a:t>
            </a:r>
            <a:r>
              <a:rPr b="1" lang="en-US" sz="1500" spc="-1" strike="noStrike">
                <a:solidFill>
                  <a:srgbClr val="000000"/>
                </a:solidFill>
                <a:latin typeface="等线"/>
                <a:ea typeface="DejaVu Sans"/>
              </a:rPr>
              <a:t>的内核栈</a:t>
            </a:r>
            <a:endParaRPr b="0" lang="en-US" sz="1500" spc="-1" strike="noStrike">
              <a:latin typeface="Arial"/>
            </a:endParaRPr>
          </a:p>
          <a:p>
            <a:pPr>
              <a:lnSpc>
                <a:spcPct val="90000"/>
              </a:lnSpc>
              <a:spcBef>
                <a:spcPts val="1001"/>
              </a:spcBef>
            </a:pPr>
            <a:r>
              <a:rPr b="0" lang="en-US" sz="1500" spc="-1" strike="noStrike">
                <a:solidFill>
                  <a:srgbClr val="000000"/>
                </a:solidFill>
                <a:latin typeface="等线"/>
                <a:ea typeface="DejaVu Sans"/>
              </a:rPr>
              <a:t>根据</a:t>
            </a:r>
            <a:r>
              <a:rPr b="0" lang="en-US" sz="1500" spc="-1" strike="noStrike">
                <a:solidFill>
                  <a:srgbClr val="000000"/>
                </a:solidFill>
                <a:latin typeface="等线"/>
                <a:ea typeface="DejaVu Sans"/>
              </a:rPr>
              <a:t>4.4</a:t>
            </a:r>
            <a:r>
              <a:rPr b="0" lang="en-US" sz="1500" spc="-1" strike="noStrike">
                <a:solidFill>
                  <a:srgbClr val="000000"/>
                </a:solidFill>
                <a:latin typeface="等线"/>
                <a:ea typeface="DejaVu Sans"/>
              </a:rPr>
              <a:t>版本</a:t>
            </a:r>
            <a:endParaRPr b="0" lang="en-US" sz="1500" spc="-1" strike="noStrike">
              <a:latin typeface="Arial"/>
            </a:endParaRPr>
          </a:p>
        </p:txBody>
      </p:sp>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CustomShape 1"/>
          <p:cNvSpPr/>
          <p:nvPr/>
        </p:nvSpPr>
        <p:spPr>
          <a:xfrm>
            <a:off x="275400" y="0"/>
            <a:ext cx="10506240" cy="1316160"/>
          </a:xfrm>
          <a:prstGeom prst="rect">
            <a:avLst/>
          </a:prstGeom>
          <a:noFill/>
          <a:ln>
            <a:noFill/>
          </a:ln>
        </p:spPr>
        <p:style>
          <a:lnRef idx="0"/>
          <a:fillRef idx="0"/>
          <a:effectRef idx="0"/>
          <a:fontRef idx="minor"/>
        </p:style>
        <p:txBody>
          <a:bodyPr lIns="90000" rIns="90000" tIns="45000" bIns="45000" anchor="ctr"/>
          <a:p>
            <a:pPr>
              <a:lnSpc>
                <a:spcPct val="90000"/>
              </a:lnSpc>
            </a:pPr>
            <a:r>
              <a:rPr b="0" lang="en-US" sz="4400" spc="-1" strike="noStrike">
                <a:solidFill>
                  <a:srgbClr val="000000"/>
                </a:solidFill>
                <a:latin typeface="等线 Light"/>
                <a:ea typeface="DejaVu Sans"/>
              </a:rPr>
              <a:t>各类硬</a:t>
            </a:r>
            <a:r>
              <a:rPr b="0" lang="en-US" sz="4400" spc="-1" strike="noStrike">
                <a:solidFill>
                  <a:srgbClr val="000000"/>
                </a:solidFill>
                <a:latin typeface="等线 Light"/>
                <a:ea typeface="DejaVu Sans"/>
              </a:rPr>
              <a:t>/</a:t>
            </a:r>
            <a:r>
              <a:rPr b="0" lang="en-US" sz="4400" spc="-1" strike="noStrike">
                <a:solidFill>
                  <a:srgbClr val="000000"/>
                </a:solidFill>
                <a:latin typeface="等线 Light"/>
                <a:ea typeface="DejaVu Sans"/>
              </a:rPr>
              <a:t>软中断处理部分的对比</a:t>
            </a:r>
            <a:endParaRPr b="0" lang="en-US" sz="4400" spc="-1" strike="noStrike">
              <a:latin typeface="Arial"/>
            </a:endParaRPr>
          </a:p>
        </p:txBody>
      </p:sp>
      <p:sp>
        <p:nvSpPr>
          <p:cNvPr id="314" name="CustomShape 2"/>
          <p:cNvSpPr/>
          <p:nvPr/>
        </p:nvSpPr>
        <p:spPr>
          <a:xfrm>
            <a:off x="838080" y="1825560"/>
            <a:ext cx="10506240" cy="4341960"/>
          </a:xfrm>
          <a:prstGeom prst="rect">
            <a:avLst/>
          </a:prstGeom>
          <a:noFill/>
          <a:ln>
            <a:noFill/>
          </a:ln>
        </p:spPr>
        <p:style>
          <a:lnRef idx="0"/>
          <a:fillRef idx="0"/>
          <a:effectRef idx="0"/>
          <a:fontRef idx="minor"/>
        </p:style>
      </p:sp>
      <p:graphicFrame>
        <p:nvGraphicFramePr>
          <p:cNvPr id="315" name="Table 3"/>
          <p:cNvGraphicFramePr/>
          <p:nvPr/>
        </p:nvGraphicFramePr>
        <p:xfrm>
          <a:off x="444600" y="992880"/>
          <a:ext cx="11471760" cy="4957200"/>
        </p:xfrm>
        <a:graphic>
          <a:graphicData uri="http://schemas.openxmlformats.org/drawingml/2006/table">
            <a:tbl>
              <a:tblPr/>
              <a:tblGrid>
                <a:gridCol w="940680"/>
                <a:gridCol w="773280"/>
                <a:gridCol w="1320840"/>
                <a:gridCol w="2654280"/>
                <a:gridCol w="3850200"/>
                <a:gridCol w="1932840"/>
              </a:tblGrid>
              <a:tr h="406800">
                <a:tc>
                  <a:txBody>
                    <a:bodyPr lIns="90000" rIns="90000"/>
                    <a:p>
                      <a:pPr algn="ctr">
                        <a:lnSpc>
                          <a:spcPct val="100000"/>
                        </a:lnSpc>
                      </a:pPr>
                      <a:r>
                        <a:rPr b="1" lang="en-US" sz="1800" spc="-1" strike="noStrike">
                          <a:solidFill>
                            <a:srgbClr val="000000"/>
                          </a:solidFill>
                          <a:latin typeface="Arial"/>
                          <a:ea typeface="DejaVu Sans"/>
                        </a:rPr>
                        <a:t>上</a:t>
                      </a:r>
                      <a:r>
                        <a:rPr b="1" lang="en-US" sz="1800" spc="-1" strike="noStrike">
                          <a:solidFill>
                            <a:srgbClr val="000000"/>
                          </a:solidFill>
                          <a:latin typeface="Arial"/>
                          <a:ea typeface="DejaVu Sans"/>
                        </a:rPr>
                        <a:t>/</a:t>
                      </a:r>
                      <a:r>
                        <a:rPr b="1" lang="en-US" sz="1800" spc="-1" strike="noStrike">
                          <a:solidFill>
                            <a:srgbClr val="000000"/>
                          </a:solidFill>
                          <a:latin typeface="Arial"/>
                          <a:ea typeface="DejaVu Sans"/>
                        </a:rPr>
                        <a:t>下</a:t>
                      </a:r>
                      <a:endParaRPr b="0" lang="en-US" sz="1800" spc="-1" strike="noStrike">
                        <a:latin typeface="Arial"/>
                      </a:endParaRPr>
                    </a:p>
                  </a:txBody>
                  <a:tcPr marL="90000" marR="90000">
                    <a:lnL w="720">
                      <a:solidFill>
                        <a:srgbClr val="000000"/>
                      </a:solidFill>
                    </a:lnL>
                    <a:lnR w="720">
                      <a:solidFill>
                        <a:srgbClr val="000000"/>
                      </a:solidFill>
                    </a:lnR>
                    <a:lnT w="720">
                      <a:solidFill>
                        <a:srgbClr val="000000"/>
                      </a:solidFill>
                    </a:lnT>
                    <a:lnB w="720">
                      <a:solidFill>
                        <a:srgbClr val="000000"/>
                      </a:solidFill>
                    </a:lnB>
                    <a:solidFill>
                      <a:srgbClr val="c6d9f1"/>
                    </a:solidFill>
                  </a:tcPr>
                </a:tc>
                <a:tc>
                  <a:txBody>
                    <a:bodyPr lIns="90000" rIns="90000"/>
                    <a:p>
                      <a:pPr algn="ctr">
                        <a:lnSpc>
                          <a:spcPct val="100000"/>
                        </a:lnSpc>
                      </a:pPr>
                      <a:r>
                        <a:rPr b="1" lang="en-US" sz="1800" spc="-1" strike="noStrike">
                          <a:solidFill>
                            <a:srgbClr val="000000"/>
                          </a:solidFill>
                          <a:latin typeface="Arial"/>
                          <a:ea typeface="DejaVu Sans"/>
                        </a:rPr>
                        <a:t>类型</a:t>
                      </a:r>
                      <a:endParaRPr b="0" lang="en-US" sz="1800" spc="-1" strike="noStrike">
                        <a:latin typeface="Arial"/>
                      </a:endParaRPr>
                    </a:p>
                  </a:txBody>
                  <a:tcPr marL="90000" marR="90000">
                    <a:lnL w="720">
                      <a:solidFill>
                        <a:srgbClr val="000000"/>
                      </a:solidFill>
                    </a:lnL>
                    <a:lnR w="720">
                      <a:solidFill>
                        <a:srgbClr val="000000"/>
                      </a:solidFill>
                    </a:lnR>
                    <a:lnT w="720">
                      <a:solidFill>
                        <a:srgbClr val="000000"/>
                      </a:solidFill>
                    </a:lnT>
                    <a:lnB w="720">
                      <a:solidFill>
                        <a:srgbClr val="000000"/>
                      </a:solidFill>
                    </a:lnB>
                    <a:solidFill>
                      <a:srgbClr val="c6d9f1"/>
                    </a:solidFill>
                  </a:tcPr>
                </a:tc>
                <a:tc>
                  <a:txBody>
                    <a:bodyPr lIns="90000" rIns="90000"/>
                    <a:p>
                      <a:pPr algn="ctr">
                        <a:lnSpc>
                          <a:spcPct val="100000"/>
                        </a:lnSpc>
                      </a:pPr>
                      <a:r>
                        <a:rPr b="1" lang="en-US" sz="1800" spc="-1" strike="noStrike">
                          <a:solidFill>
                            <a:srgbClr val="000000"/>
                          </a:solidFill>
                          <a:latin typeface="Arial"/>
                          <a:ea typeface="DejaVu Sans"/>
                        </a:rPr>
                        <a:t>执行时机</a:t>
                      </a:r>
                      <a:endParaRPr b="0" lang="en-US" sz="1800" spc="-1" strike="noStrike">
                        <a:latin typeface="Arial"/>
                      </a:endParaRPr>
                    </a:p>
                  </a:txBody>
                  <a:tcPr marL="90000" marR="90000">
                    <a:lnL w="720">
                      <a:solidFill>
                        <a:srgbClr val="000000"/>
                      </a:solidFill>
                    </a:lnL>
                    <a:lnR w="720">
                      <a:solidFill>
                        <a:srgbClr val="000000"/>
                      </a:solidFill>
                    </a:lnR>
                    <a:lnT w="720">
                      <a:solidFill>
                        <a:srgbClr val="000000"/>
                      </a:solidFill>
                    </a:lnT>
                    <a:lnB w="720">
                      <a:solidFill>
                        <a:srgbClr val="000000"/>
                      </a:solidFill>
                    </a:lnB>
                    <a:solidFill>
                      <a:srgbClr val="c6d9f1"/>
                    </a:solidFill>
                  </a:tcPr>
                </a:tc>
                <a:tc>
                  <a:txBody>
                    <a:bodyPr lIns="90000" rIns="90000"/>
                    <a:p>
                      <a:pPr algn="ctr">
                        <a:lnSpc>
                          <a:spcPct val="100000"/>
                        </a:lnSpc>
                      </a:pPr>
                      <a:r>
                        <a:rPr b="1" lang="en-US" sz="1800" spc="-1" strike="noStrike">
                          <a:solidFill>
                            <a:srgbClr val="000000"/>
                          </a:solidFill>
                          <a:latin typeface="Arial"/>
                          <a:ea typeface="DejaVu Sans"/>
                        </a:rPr>
                        <a:t>上下文</a:t>
                      </a:r>
                      <a:endParaRPr b="0" lang="en-US" sz="1800" spc="-1" strike="noStrike">
                        <a:latin typeface="Arial"/>
                      </a:endParaRPr>
                    </a:p>
                  </a:txBody>
                  <a:tcPr marL="90000" marR="90000">
                    <a:lnL w="720">
                      <a:solidFill>
                        <a:srgbClr val="000000"/>
                      </a:solidFill>
                    </a:lnL>
                    <a:lnR w="720">
                      <a:solidFill>
                        <a:srgbClr val="000000"/>
                      </a:solidFill>
                    </a:lnR>
                    <a:lnT w="720">
                      <a:solidFill>
                        <a:srgbClr val="000000"/>
                      </a:solidFill>
                    </a:lnT>
                    <a:lnB w="720">
                      <a:solidFill>
                        <a:srgbClr val="000000"/>
                      </a:solidFill>
                    </a:lnB>
                    <a:solidFill>
                      <a:srgbClr val="c6d9f1"/>
                    </a:solidFill>
                  </a:tcPr>
                </a:tc>
                <a:tc>
                  <a:txBody>
                    <a:bodyPr lIns="90000" rIns="90000"/>
                    <a:p>
                      <a:pPr algn="ctr">
                        <a:lnSpc>
                          <a:spcPct val="100000"/>
                        </a:lnSpc>
                      </a:pPr>
                      <a:r>
                        <a:rPr b="1" lang="en-US" sz="1800" spc="-1" strike="noStrike">
                          <a:solidFill>
                            <a:srgbClr val="000000"/>
                          </a:solidFill>
                          <a:latin typeface="Arial"/>
                          <a:ea typeface="DejaVu Sans"/>
                        </a:rPr>
                        <a:t>相关操作</a:t>
                      </a:r>
                      <a:endParaRPr b="0" lang="en-US" sz="1800" spc="-1" strike="noStrike">
                        <a:latin typeface="Arial"/>
                      </a:endParaRPr>
                    </a:p>
                  </a:txBody>
                  <a:tcPr marL="90000" marR="90000">
                    <a:lnL w="720">
                      <a:solidFill>
                        <a:srgbClr val="000000"/>
                      </a:solidFill>
                    </a:lnL>
                    <a:lnR w="720">
                      <a:solidFill>
                        <a:srgbClr val="000000"/>
                      </a:solidFill>
                    </a:lnR>
                    <a:lnT w="720">
                      <a:solidFill>
                        <a:srgbClr val="000000"/>
                      </a:solidFill>
                    </a:lnT>
                    <a:lnB w="720">
                      <a:solidFill>
                        <a:srgbClr val="000000"/>
                      </a:solidFill>
                    </a:lnB>
                    <a:solidFill>
                      <a:srgbClr val="c6d9f1"/>
                    </a:solidFill>
                  </a:tcPr>
                </a:tc>
                <a:tc>
                  <a:txBody>
                    <a:bodyPr lIns="90000" rIns="90000"/>
                    <a:p>
                      <a:pPr algn="ctr">
                        <a:lnSpc>
                          <a:spcPct val="100000"/>
                        </a:lnSpc>
                      </a:pPr>
                      <a:r>
                        <a:rPr b="1" lang="en-US" sz="1800" spc="-1" strike="noStrike">
                          <a:solidFill>
                            <a:srgbClr val="000000"/>
                          </a:solidFill>
                          <a:latin typeface="Arial"/>
                          <a:ea typeface="DejaVu Sans"/>
                        </a:rPr>
                        <a:t>选择</a:t>
                      </a:r>
                      <a:endParaRPr b="0" lang="en-US" sz="1800" spc="-1" strike="noStrike">
                        <a:latin typeface="Arial"/>
                      </a:endParaRPr>
                    </a:p>
                  </a:txBody>
                  <a:tcPr marL="90000" marR="90000">
                    <a:lnL w="720">
                      <a:solidFill>
                        <a:srgbClr val="000000"/>
                      </a:solidFill>
                    </a:lnL>
                    <a:lnR w="720">
                      <a:solidFill>
                        <a:srgbClr val="000000"/>
                      </a:solidFill>
                    </a:lnR>
                    <a:lnT w="720">
                      <a:solidFill>
                        <a:srgbClr val="000000"/>
                      </a:solidFill>
                    </a:lnT>
                    <a:lnB w="720">
                      <a:solidFill>
                        <a:srgbClr val="000000"/>
                      </a:solidFill>
                    </a:lnB>
                    <a:solidFill>
                      <a:srgbClr val="c6d9f1"/>
                    </a:solidFill>
                  </a:tcPr>
                </a:tc>
              </a:tr>
              <a:tr h="1006200">
                <a:tc>
                  <a:txBody>
                    <a:bodyPr lIns="90000" rIns="90000"/>
                    <a:p>
                      <a:pPr algn="ctr">
                        <a:lnSpc>
                          <a:spcPct val="100000"/>
                        </a:lnSpc>
                      </a:pPr>
                      <a:r>
                        <a:rPr b="1" lang="en-US" sz="1800" spc="-1" strike="noStrike">
                          <a:solidFill>
                            <a:srgbClr val="000000"/>
                          </a:solidFill>
                          <a:latin typeface="Arial"/>
                          <a:ea typeface="DejaVu Sans"/>
                        </a:rPr>
                        <a:t>上半部</a:t>
                      </a:r>
                      <a:endParaRPr b="0" lang="en-US" sz="1800" spc="-1" strike="noStrike">
                        <a:latin typeface="Arial"/>
                      </a:endParaRPr>
                    </a:p>
                  </a:txBody>
                  <a:tcPr marL="90000" marR="90000">
                    <a:lnL w="720">
                      <a:solidFill>
                        <a:srgbClr val="000000"/>
                      </a:solidFill>
                    </a:lnL>
                    <a:lnR w="720">
                      <a:solidFill>
                        <a:srgbClr val="000000"/>
                      </a:solidFill>
                    </a:lnR>
                    <a:lnT w="720">
                      <a:solidFill>
                        <a:srgbClr val="000000"/>
                      </a:solidFill>
                    </a:lnT>
                    <a:lnB w="720">
                      <a:solidFill>
                        <a:srgbClr val="000000"/>
                      </a:solidFill>
                    </a:lnB>
                    <a:noFill/>
                  </a:tcPr>
                </a:tc>
                <a:tc>
                  <a:txBody>
                    <a:bodyPr lIns="90000" rIns="90000"/>
                    <a:p>
                      <a:pPr algn="ctr">
                        <a:lnSpc>
                          <a:spcPct val="100000"/>
                        </a:lnSpc>
                      </a:pPr>
                      <a:r>
                        <a:rPr b="1" lang="en-US" sz="1300" spc="-1" strike="noStrike">
                          <a:solidFill>
                            <a:srgbClr val="000000"/>
                          </a:solidFill>
                          <a:latin typeface="Arial"/>
                          <a:ea typeface="DejaVu Sans"/>
                        </a:rPr>
                        <a:t>IRQ</a:t>
                      </a:r>
                      <a:endParaRPr b="0" lang="en-US" sz="1300" spc="-1" strike="noStrike">
                        <a:latin typeface="Arial"/>
                      </a:endParaRPr>
                    </a:p>
                  </a:txBody>
                  <a:tcPr marL="90000" marR="90000">
                    <a:lnL w="720">
                      <a:solidFill>
                        <a:srgbClr val="000000"/>
                      </a:solidFill>
                    </a:lnL>
                    <a:lnR w="720">
                      <a:solidFill>
                        <a:srgbClr val="000000"/>
                      </a:solidFill>
                    </a:lnR>
                    <a:lnT w="720">
                      <a:solidFill>
                        <a:srgbClr val="000000"/>
                      </a:solidFill>
                    </a:lnT>
                    <a:lnB w="720">
                      <a:solidFill>
                        <a:srgbClr val="000000"/>
                      </a:solidFill>
                    </a:lnB>
                    <a:noFill/>
                  </a:tcPr>
                </a:tc>
                <a:tc>
                  <a:txBody>
                    <a:bodyPr lIns="90000" rIns="90000"/>
                    <a:p>
                      <a:pPr>
                        <a:lnSpc>
                          <a:spcPct val="100000"/>
                        </a:lnSpc>
                      </a:pPr>
                      <a:r>
                        <a:rPr b="0" lang="en-US" sz="1000" spc="-1" strike="noStrike">
                          <a:solidFill>
                            <a:srgbClr val="000000"/>
                          </a:solidFill>
                          <a:latin typeface="Arial"/>
                          <a:ea typeface="DejaVu Sans"/>
                        </a:rPr>
                        <a:t>硬件中断电平</a:t>
                      </a:r>
                      <a:endParaRPr b="0" lang="en-US" sz="1000" spc="-1" strike="noStrike">
                        <a:latin typeface="Arial"/>
                      </a:endParaRPr>
                    </a:p>
                  </a:txBody>
                  <a:tcPr marL="90000" marR="90000">
                    <a:lnL w="720">
                      <a:solidFill>
                        <a:srgbClr val="000000"/>
                      </a:solidFill>
                    </a:lnL>
                    <a:lnR w="720">
                      <a:solidFill>
                        <a:srgbClr val="000000"/>
                      </a:solidFill>
                    </a:lnR>
                    <a:lnT w="720">
                      <a:solidFill>
                        <a:srgbClr val="000000"/>
                      </a:solidFill>
                    </a:lnT>
                    <a:lnB w="720">
                      <a:solidFill>
                        <a:srgbClr val="000000"/>
                      </a:solidFill>
                    </a:lnB>
                    <a:noFill/>
                  </a:tcPr>
                </a:tc>
                <a:tc>
                  <a:txBody>
                    <a:bodyPr lIns="90000" rIns="90000"/>
                    <a:p>
                      <a:pPr>
                        <a:lnSpc>
                          <a:spcPct val="100000"/>
                        </a:lnSpc>
                      </a:pPr>
                      <a:r>
                        <a:rPr b="0" lang="en-US" sz="1000" spc="-1" strike="noStrike">
                          <a:solidFill>
                            <a:srgbClr val="000000"/>
                          </a:solidFill>
                          <a:latin typeface="Arial"/>
                          <a:ea typeface="DejaVu Sans"/>
                        </a:rPr>
                        <a:t>中断上下文</a:t>
                      </a:r>
                      <a:endParaRPr b="0" lang="en-US" sz="1000" spc="-1" strike="noStrike">
                        <a:latin typeface="Arial"/>
                      </a:endParaRPr>
                    </a:p>
                    <a:p>
                      <a:pPr>
                        <a:lnSpc>
                          <a:spcPct val="100000"/>
                        </a:lnSpc>
                      </a:pPr>
                      <a:r>
                        <a:rPr b="0" lang="en-US" sz="1000" spc="-1" strike="noStrike">
                          <a:solidFill>
                            <a:srgbClr val="000000"/>
                          </a:solidFill>
                          <a:latin typeface="Arial"/>
                          <a:ea typeface="DejaVu Sans"/>
                        </a:rPr>
                        <a:t>栈：独立栈</a:t>
                      </a:r>
                      <a:r>
                        <a:rPr b="0" lang="en-US" sz="1000" spc="-1" strike="noStrike">
                          <a:solidFill>
                            <a:srgbClr val="000000"/>
                          </a:solidFill>
                          <a:latin typeface="Arial"/>
                          <a:ea typeface="DejaVu Sans"/>
                        </a:rPr>
                        <a:t>(</a:t>
                      </a:r>
                      <a:r>
                        <a:rPr b="0" lang="en-US" sz="1000" spc="-1" strike="noStrike">
                          <a:solidFill>
                            <a:srgbClr val="000000"/>
                          </a:solidFill>
                          <a:latin typeface="Arial"/>
                          <a:ea typeface="DejaVu Sans"/>
                        </a:rPr>
                        <a:t>可配，</a:t>
                      </a:r>
                      <a:r>
                        <a:rPr b="0" lang="en-US" sz="1000" spc="-1" strike="noStrike">
                          <a:solidFill>
                            <a:srgbClr val="000000"/>
                          </a:solidFill>
                          <a:latin typeface="Arial"/>
                          <a:ea typeface="DejaVu Sans"/>
                        </a:rPr>
                        <a:t>arm</a:t>
                      </a:r>
                      <a:r>
                        <a:rPr b="0" lang="en-US" sz="1000" spc="-1" strike="noStrike">
                          <a:solidFill>
                            <a:srgbClr val="000000"/>
                          </a:solidFill>
                          <a:latin typeface="Arial"/>
                          <a:ea typeface="DejaVu Sans"/>
                        </a:rPr>
                        <a:t>与进程内核栈共用</a:t>
                      </a:r>
                      <a:r>
                        <a:rPr b="0" lang="en-US" sz="1000" spc="-1" strike="noStrike">
                          <a:solidFill>
                            <a:srgbClr val="000000"/>
                          </a:solidFill>
                          <a:latin typeface="Arial"/>
                          <a:ea typeface="DejaVu Sans"/>
                        </a:rPr>
                        <a:t>)</a:t>
                      </a:r>
                      <a:endParaRPr b="0" lang="en-US" sz="1000" spc="-1" strike="noStrike">
                        <a:latin typeface="Arial"/>
                      </a:endParaRPr>
                    </a:p>
                    <a:p>
                      <a:pPr>
                        <a:lnSpc>
                          <a:spcPct val="100000"/>
                        </a:lnSpc>
                      </a:pPr>
                      <a:r>
                        <a:rPr b="0" lang="en-US" sz="1000" spc="-1" strike="noStrike">
                          <a:solidFill>
                            <a:srgbClr val="000000"/>
                          </a:solidFill>
                          <a:latin typeface="Arial"/>
                          <a:ea typeface="DejaVu Sans"/>
                        </a:rPr>
                        <a:t>中断：当前中断线在所有核上关闭</a:t>
                      </a:r>
                      <a:endParaRPr b="0" lang="en-US" sz="1000" spc="-1" strike="noStrike">
                        <a:latin typeface="Arial"/>
                      </a:endParaRPr>
                    </a:p>
                    <a:p>
                      <a:pPr>
                        <a:lnSpc>
                          <a:spcPct val="100000"/>
                        </a:lnSpc>
                      </a:pPr>
                      <a:r>
                        <a:rPr b="0" lang="en-US" sz="1000" spc="-1" strike="noStrike">
                          <a:solidFill>
                            <a:srgbClr val="000000"/>
                          </a:solidFill>
                          <a:latin typeface="Arial"/>
                          <a:ea typeface="DejaVu Sans"/>
                        </a:rPr>
                        <a:t>中断抢占：可被其他中断抢占</a:t>
                      </a:r>
                      <a:endParaRPr b="0" lang="en-US" sz="1000" spc="-1" strike="noStrike">
                        <a:latin typeface="Arial"/>
                      </a:endParaRPr>
                    </a:p>
                    <a:p>
                      <a:pPr>
                        <a:lnSpc>
                          <a:spcPct val="100000"/>
                        </a:lnSpc>
                      </a:pPr>
                      <a:r>
                        <a:rPr b="0" lang="en-US" sz="1000" spc="-1" strike="noStrike">
                          <a:solidFill>
                            <a:srgbClr val="000000"/>
                          </a:solidFill>
                          <a:latin typeface="Arial"/>
                          <a:ea typeface="DejaVu Sans"/>
                        </a:rPr>
                        <a:t>进程抢占：不会被任何进程抢占，不可阻塞</a:t>
                      </a:r>
                      <a:endParaRPr b="0" lang="en-US" sz="1000" spc="-1" strike="noStrike">
                        <a:latin typeface="Arial"/>
                      </a:endParaRPr>
                    </a:p>
                    <a:p>
                      <a:pPr>
                        <a:lnSpc>
                          <a:spcPct val="100000"/>
                        </a:lnSpc>
                      </a:pPr>
                      <a:r>
                        <a:rPr b="0" lang="en-US" sz="1000" spc="-1" strike="noStrike">
                          <a:solidFill>
                            <a:srgbClr val="000000"/>
                          </a:solidFill>
                          <a:latin typeface="Arial"/>
                          <a:ea typeface="DejaVu Sans"/>
                        </a:rPr>
                        <a:t>重入：不会出现重入</a:t>
                      </a:r>
                      <a:endParaRPr b="0" lang="en-US" sz="1000" spc="-1" strike="noStrike">
                        <a:latin typeface="Arial"/>
                      </a:endParaRPr>
                    </a:p>
                  </a:txBody>
                  <a:tcPr marL="90000" marR="90000">
                    <a:lnL w="720">
                      <a:solidFill>
                        <a:srgbClr val="000000"/>
                      </a:solidFill>
                    </a:lnL>
                    <a:lnR w="720">
                      <a:solidFill>
                        <a:srgbClr val="000000"/>
                      </a:solidFill>
                    </a:lnR>
                    <a:lnT w="720">
                      <a:solidFill>
                        <a:srgbClr val="000000"/>
                      </a:solidFill>
                    </a:lnT>
                    <a:lnB w="720">
                      <a:solidFill>
                        <a:srgbClr val="000000"/>
                      </a:solidFill>
                    </a:lnB>
                    <a:noFill/>
                  </a:tcPr>
                </a:tc>
                <a:tc>
                  <a:txBody>
                    <a:bodyPr lIns="90000" rIns="90000"/>
                    <a:p>
                      <a:pPr>
                        <a:lnSpc>
                          <a:spcPct val="100000"/>
                        </a:lnSpc>
                      </a:pPr>
                      <a:r>
                        <a:rPr b="0" lang="en-US" sz="1000" spc="-1" strike="noStrike">
                          <a:solidFill>
                            <a:srgbClr val="000000"/>
                          </a:solidFill>
                          <a:latin typeface="Arial"/>
                          <a:ea typeface="DejaVu Sans"/>
                        </a:rPr>
                        <a:t>业务逻辑：</a:t>
                      </a:r>
                      <a:r>
                        <a:rPr b="0" lang="en-US" sz="1000" spc="-1" strike="noStrike">
                          <a:solidFill>
                            <a:srgbClr val="000000"/>
                          </a:solidFill>
                          <a:latin typeface="Arial"/>
                          <a:ea typeface="DejaVu Sans"/>
                        </a:rPr>
                        <a:t>interrupt handler / ISR</a:t>
                      </a:r>
                      <a:br/>
                      <a:r>
                        <a:rPr b="0" lang="en-US" sz="1000" spc="-1" strike="noStrike">
                          <a:solidFill>
                            <a:srgbClr val="000000"/>
                          </a:solidFill>
                          <a:latin typeface="Arial"/>
                          <a:ea typeface="DejaVu Sans"/>
                        </a:rPr>
                        <a:t>                     irqreturn_t intr_handler(irq, dev)</a:t>
                      </a:r>
                      <a:endParaRPr b="0" lang="en-US" sz="1000" spc="-1" strike="noStrike">
                        <a:latin typeface="Arial"/>
                      </a:endParaRPr>
                    </a:p>
                    <a:p>
                      <a:pPr>
                        <a:lnSpc>
                          <a:spcPct val="100000"/>
                        </a:lnSpc>
                      </a:pPr>
                      <a:r>
                        <a:rPr b="0" lang="en-US" sz="1000" spc="-1" strike="noStrike">
                          <a:solidFill>
                            <a:srgbClr val="000000"/>
                          </a:solidFill>
                          <a:latin typeface="Arial"/>
                          <a:ea typeface="DejaVu Sans"/>
                        </a:rPr>
                        <a:t>注册：</a:t>
                      </a:r>
                      <a:r>
                        <a:rPr b="0" lang="en-US" sz="1000" spc="-1" strike="noStrike">
                          <a:solidFill>
                            <a:srgbClr val="000000"/>
                          </a:solidFill>
                          <a:latin typeface="Arial"/>
                          <a:ea typeface="DejaVu Sans"/>
                        </a:rPr>
                        <a:t>request_irq(irq, handler, flags, name, dev)</a:t>
                      </a:r>
                      <a:endParaRPr b="0" lang="en-US" sz="1000" spc="-1" strike="noStrike">
                        <a:latin typeface="Arial"/>
                      </a:endParaRPr>
                    </a:p>
                    <a:p>
                      <a:pPr>
                        <a:lnSpc>
                          <a:spcPct val="100000"/>
                        </a:lnSpc>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free_irq(irq, dev)</a:t>
                      </a:r>
                      <a:endParaRPr b="0" lang="en-US" sz="1000" spc="-1" strike="noStrike">
                        <a:latin typeface="Arial"/>
                      </a:endParaRPr>
                    </a:p>
                    <a:p>
                      <a:pPr>
                        <a:lnSpc>
                          <a:spcPct val="100000"/>
                        </a:lnSpc>
                      </a:pPr>
                      <a:r>
                        <a:rPr b="0" lang="en-US" sz="1000" spc="-1" strike="noStrike">
                          <a:solidFill>
                            <a:srgbClr val="000000"/>
                          </a:solidFill>
                          <a:latin typeface="Arial"/>
                          <a:ea typeface="DejaVu Sans"/>
                        </a:rPr>
                        <a:t>控制：</a:t>
                      </a:r>
                      <a:r>
                        <a:rPr b="0" lang="en-US" sz="1000" spc="-1" strike="noStrike">
                          <a:solidFill>
                            <a:srgbClr val="000000"/>
                          </a:solidFill>
                          <a:latin typeface="Arial"/>
                          <a:ea typeface="DejaVu Sans"/>
                        </a:rPr>
                        <a:t>local_irq_disable()/enable(); local_irq_save(),/restore()</a:t>
                      </a:r>
                      <a:endParaRPr b="0" lang="en-US" sz="1000" spc="-1" strike="noStrike">
                        <a:latin typeface="Arial"/>
                      </a:endParaRPr>
                    </a:p>
                    <a:p>
                      <a:pPr>
                        <a:lnSpc>
                          <a:spcPct val="100000"/>
                        </a:lnSpc>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disable_irq(irq),disable_irq_nosync(irq),enable_irq(irq)</a:t>
                      </a:r>
                      <a:br/>
                      <a:r>
                        <a:rPr b="0" lang="en-US" sz="1000" spc="-1" strike="noStrike">
                          <a:solidFill>
                            <a:srgbClr val="000000"/>
                          </a:solidFill>
                          <a:latin typeface="Arial"/>
                          <a:ea typeface="DejaVu Sans"/>
                        </a:rPr>
                        <a:t>             synchronize_irq(irq)</a:t>
                      </a:r>
                      <a:endParaRPr b="0" lang="en-US" sz="1000" spc="-1" strike="noStrike">
                        <a:latin typeface="Arial"/>
                      </a:endParaRPr>
                    </a:p>
                  </a:txBody>
                  <a:tcPr marL="90000" marR="90000">
                    <a:lnL w="720">
                      <a:solidFill>
                        <a:srgbClr val="000000"/>
                      </a:solidFill>
                    </a:lnL>
                    <a:lnR w="720">
                      <a:solidFill>
                        <a:srgbClr val="000000"/>
                      </a:solidFill>
                    </a:lnR>
                    <a:lnT w="720">
                      <a:solidFill>
                        <a:srgbClr val="000000"/>
                      </a:solidFill>
                    </a:lnT>
                    <a:lnB w="720">
                      <a:solidFill>
                        <a:srgbClr val="000000"/>
                      </a:solidFill>
                    </a:lnB>
                    <a:noFill/>
                  </a:tcPr>
                </a:tc>
                <a:tc>
                  <a:txBody>
                    <a:bodyPr lIns="90000" rIns="90000"/>
                    <a:p>
                      <a:pPr>
                        <a:lnSpc>
                          <a:spcPct val="100000"/>
                        </a:lnSpc>
                      </a:pPr>
                      <a:r>
                        <a:rPr b="0" lang="en-US" sz="1000" spc="-1" strike="noStrike">
                          <a:solidFill>
                            <a:srgbClr val="000000"/>
                          </a:solidFill>
                          <a:latin typeface="Arial"/>
                        </a:rPr>
                        <a:t>需要进行硬件操作</a:t>
                      </a:r>
                      <a:endParaRPr b="0" lang="en-US" sz="1000" spc="-1" strike="noStrike">
                        <a:latin typeface="Arial"/>
                      </a:endParaRPr>
                    </a:p>
                    <a:p>
                      <a:pPr>
                        <a:lnSpc>
                          <a:spcPct val="100000"/>
                        </a:lnSpc>
                      </a:pPr>
                      <a:r>
                        <a:rPr b="0" lang="en-US" sz="1000" spc="-1" strike="noStrike">
                          <a:solidFill>
                            <a:srgbClr val="000000"/>
                          </a:solidFill>
                          <a:latin typeface="Arial"/>
                        </a:rPr>
                        <a:t>从硬件读取数据</a:t>
                      </a:r>
                      <a:endParaRPr b="0" lang="en-US" sz="1000" spc="-1" strike="noStrike">
                        <a:latin typeface="Arial"/>
                      </a:endParaRPr>
                    </a:p>
                    <a:p>
                      <a:pPr>
                        <a:lnSpc>
                          <a:spcPct val="100000"/>
                        </a:lnSpc>
                      </a:pPr>
                      <a:r>
                        <a:rPr b="0" lang="en-US" sz="1000" spc="-1" strike="noStrike">
                          <a:solidFill>
                            <a:srgbClr val="000000"/>
                          </a:solidFill>
                          <a:latin typeface="Arial"/>
                        </a:rPr>
                        <a:t>时间非常敏感，或不能被打断</a:t>
                      </a:r>
                      <a:endParaRPr b="0" lang="en-US" sz="1000" spc="-1" strike="noStrike">
                        <a:latin typeface="Arial"/>
                      </a:endParaRPr>
                    </a:p>
                  </a:txBody>
                  <a:tcPr marL="90000" marR="90000">
                    <a:lnL w="720">
                      <a:solidFill>
                        <a:srgbClr val="000000"/>
                      </a:solidFill>
                    </a:lnL>
                    <a:lnR w="720">
                      <a:solidFill>
                        <a:srgbClr val="000000"/>
                      </a:solidFill>
                    </a:lnR>
                    <a:lnT w="720">
                      <a:solidFill>
                        <a:srgbClr val="000000"/>
                      </a:solidFill>
                    </a:lnT>
                    <a:lnB w="720">
                      <a:solidFill>
                        <a:srgbClr val="000000"/>
                      </a:solidFill>
                    </a:lnB>
                    <a:noFill/>
                  </a:tcPr>
                </a:tc>
              </a:tr>
              <a:tr h="1073160">
                <a:tc rowSpan="3">
                  <a:txBody>
                    <a:bodyPr lIns="90000" rIns="90000"/>
                    <a:p>
                      <a:pPr algn="ctr">
                        <a:lnSpc>
                          <a:spcPct val="100000"/>
                        </a:lnSpc>
                      </a:pPr>
                      <a:r>
                        <a:rPr b="1" lang="en-US" sz="1800" spc="-1" strike="noStrike">
                          <a:solidFill>
                            <a:srgbClr val="000000"/>
                          </a:solidFill>
                          <a:latin typeface="Arial"/>
                          <a:ea typeface="DejaVu Sans"/>
                        </a:rPr>
                        <a:t>下半部</a:t>
                      </a:r>
                      <a:endParaRPr b="0" lang="en-US" sz="1800" spc="-1" strike="noStrike">
                        <a:latin typeface="Arial"/>
                      </a:endParaRPr>
                    </a:p>
                  </a:txBody>
                  <a:tcPr marL="90000" marR="90000">
                    <a:lnL w="720">
                      <a:solidFill>
                        <a:srgbClr val="000000"/>
                      </a:solidFill>
                    </a:lnL>
                    <a:lnR w="720">
                      <a:solidFill>
                        <a:srgbClr val="000000"/>
                      </a:solidFill>
                    </a:lnR>
                    <a:lnT w="720">
                      <a:solidFill>
                        <a:srgbClr val="000000"/>
                      </a:solidFill>
                    </a:lnT>
                    <a:lnB w="720">
                      <a:solidFill>
                        <a:srgbClr val="000000"/>
                      </a:solidFill>
                    </a:lnB>
                    <a:noFill/>
                  </a:tcPr>
                </a:tc>
                <a:tc>
                  <a:txBody>
                    <a:bodyPr lIns="90000" rIns="90000"/>
                    <a:p>
                      <a:pPr algn="ctr">
                        <a:lnSpc>
                          <a:spcPct val="100000"/>
                        </a:lnSpc>
                      </a:pPr>
                      <a:r>
                        <a:rPr b="1" lang="en-US" sz="1600" spc="-1" strike="noStrike">
                          <a:solidFill>
                            <a:srgbClr val="000000"/>
                          </a:solidFill>
                          <a:latin typeface="Arial"/>
                          <a:ea typeface="DejaVu Sans"/>
                        </a:rPr>
                        <a:t>softirq</a:t>
                      </a:r>
                      <a:endParaRPr b="0" lang="en-US" sz="1600" spc="-1" strike="noStrike">
                        <a:latin typeface="Arial"/>
                      </a:endParaRPr>
                    </a:p>
                  </a:txBody>
                  <a:tcPr marL="90000" marR="90000">
                    <a:lnL w="720">
                      <a:solidFill>
                        <a:srgbClr val="000000"/>
                      </a:solidFill>
                    </a:lnL>
                    <a:lnR w="720">
                      <a:solidFill>
                        <a:srgbClr val="000000"/>
                      </a:solidFill>
                    </a:lnR>
                    <a:lnT w="720">
                      <a:solidFill>
                        <a:srgbClr val="000000"/>
                      </a:solidFill>
                    </a:lnT>
                    <a:lnB w="720">
                      <a:solidFill>
                        <a:srgbClr val="000000"/>
                      </a:solidFill>
                    </a:lnB>
                    <a:noFill/>
                  </a:tcPr>
                </a:tc>
                <a:tc>
                  <a:txBody>
                    <a:bodyPr lIns="90000" rIns="90000"/>
                    <a:p>
                      <a:pPr>
                        <a:lnSpc>
                          <a:spcPct val="100000"/>
                        </a:lnSpc>
                      </a:pPr>
                      <a:r>
                        <a:rPr b="0" lang="en-US" sz="1000" spc="-1" strike="noStrike">
                          <a:solidFill>
                            <a:srgbClr val="000000"/>
                          </a:solidFill>
                          <a:latin typeface="Arial"/>
                          <a:ea typeface="DejaVu Sans"/>
                        </a:rPr>
                        <a:t>1.</a:t>
                      </a:r>
                      <a:r>
                        <a:rPr b="0" lang="en-US" sz="1000" spc="-1" strike="noStrike">
                          <a:solidFill>
                            <a:srgbClr val="000000"/>
                          </a:solidFill>
                          <a:latin typeface="Arial"/>
                          <a:ea typeface="DejaVu Sans"/>
                        </a:rPr>
                        <a:t>上半部结束时</a:t>
                      </a:r>
                      <a:endParaRPr b="0" lang="en-US" sz="1000" spc="-1" strike="noStrike">
                        <a:latin typeface="Arial"/>
                      </a:endParaRPr>
                    </a:p>
                    <a:p>
                      <a:pPr>
                        <a:lnSpc>
                          <a:spcPct val="100000"/>
                        </a:lnSpc>
                      </a:pPr>
                      <a:r>
                        <a:rPr b="0" lang="en-US" sz="1000" spc="-1" strike="noStrike">
                          <a:solidFill>
                            <a:srgbClr val="000000"/>
                          </a:solidFill>
                          <a:latin typeface="Arial"/>
                          <a:ea typeface="DejaVu Sans"/>
                        </a:rPr>
                        <a:t>2. ksoftirq</a:t>
                      </a:r>
                      <a:endParaRPr b="0" lang="en-US" sz="1000" spc="-1" strike="noStrike">
                        <a:latin typeface="Arial"/>
                      </a:endParaRPr>
                    </a:p>
                    <a:p>
                      <a:pPr>
                        <a:lnSpc>
                          <a:spcPct val="100000"/>
                        </a:lnSpc>
                      </a:pPr>
                      <a:r>
                        <a:rPr b="0" lang="en-US" sz="1000" spc="-1" strike="noStrike">
                          <a:solidFill>
                            <a:srgbClr val="000000"/>
                          </a:solidFill>
                          <a:latin typeface="Arial"/>
                          <a:ea typeface="DejaVu Sans"/>
                        </a:rPr>
                        <a:t>3.</a:t>
                      </a:r>
                      <a:r>
                        <a:rPr b="0" lang="en-US" sz="1000" spc="-1" strike="noStrike">
                          <a:solidFill>
                            <a:srgbClr val="000000"/>
                          </a:solidFill>
                          <a:latin typeface="Arial"/>
                          <a:ea typeface="DejaVu Sans"/>
                        </a:rPr>
                        <a:t>显示检查、执行软中断</a:t>
                      </a:r>
                      <a:endParaRPr b="0" lang="en-US" sz="1000" spc="-1" strike="noStrike">
                        <a:latin typeface="Arial"/>
                      </a:endParaRPr>
                    </a:p>
                  </a:txBody>
                  <a:tcPr marL="90000" marR="90000">
                    <a:lnL w="720">
                      <a:solidFill>
                        <a:srgbClr val="000000"/>
                      </a:solidFill>
                    </a:lnL>
                    <a:lnR w="720">
                      <a:solidFill>
                        <a:srgbClr val="000000"/>
                      </a:solidFill>
                    </a:lnR>
                    <a:lnT w="720">
                      <a:solidFill>
                        <a:srgbClr val="000000"/>
                      </a:solidFill>
                    </a:lnT>
                    <a:lnB w="720">
                      <a:solidFill>
                        <a:srgbClr val="000000"/>
                      </a:solidFill>
                    </a:lnB>
                    <a:noFill/>
                  </a:tcPr>
                </a:tc>
                <a:tc>
                  <a:txBody>
                    <a:bodyPr lIns="90000" rIns="90000"/>
                    <a:p>
                      <a:pPr>
                        <a:lnSpc>
                          <a:spcPct val="100000"/>
                        </a:lnSpc>
                      </a:pPr>
                      <a:r>
                        <a:rPr b="0" lang="en-US" sz="1000" spc="-1" strike="noStrike">
                          <a:solidFill>
                            <a:srgbClr val="000000"/>
                          </a:solidFill>
                          <a:latin typeface="Arial"/>
                          <a:ea typeface="DejaVu Sans"/>
                        </a:rPr>
                        <a:t>中断上下文</a:t>
                      </a:r>
                      <a:endParaRPr b="0" lang="en-US" sz="1000" spc="-1" strike="noStrike">
                        <a:latin typeface="Arial"/>
                      </a:endParaRPr>
                    </a:p>
                    <a:p>
                      <a:pPr>
                        <a:lnSpc>
                          <a:spcPct val="100000"/>
                        </a:lnSpc>
                      </a:pPr>
                      <a:r>
                        <a:rPr b="0" lang="en-US" sz="1000" spc="-1" strike="noStrike">
                          <a:solidFill>
                            <a:srgbClr val="000000"/>
                          </a:solidFill>
                          <a:latin typeface="Arial"/>
                          <a:ea typeface="DejaVu Sans"/>
                        </a:rPr>
                        <a:t>栈：共</a:t>
                      </a:r>
                      <a:r>
                        <a:rPr b="0" lang="en-US" sz="1000" spc="-1" strike="noStrike">
                          <a:solidFill>
                            <a:srgbClr val="000000"/>
                          </a:solidFill>
                          <a:latin typeface="Arial"/>
                          <a:ea typeface="DejaVu Sans"/>
                        </a:rPr>
                        <a:t>do_softirq()</a:t>
                      </a:r>
                      <a:r>
                        <a:rPr b="0" lang="en-US" sz="1000" spc="-1" strike="noStrike">
                          <a:solidFill>
                            <a:srgbClr val="000000"/>
                          </a:solidFill>
                          <a:latin typeface="Arial"/>
                          <a:ea typeface="DejaVu Sans"/>
                        </a:rPr>
                        <a:t>调用者的栈</a:t>
                      </a:r>
                      <a:endParaRPr b="0" lang="en-US" sz="1000" spc="-1" strike="noStrike">
                        <a:latin typeface="Arial"/>
                      </a:endParaRPr>
                    </a:p>
                    <a:p>
                      <a:pPr>
                        <a:lnSpc>
                          <a:spcPct val="100000"/>
                        </a:lnSpc>
                      </a:pPr>
                      <a:r>
                        <a:rPr b="0" lang="en-US" sz="1000" spc="-1" strike="noStrike">
                          <a:solidFill>
                            <a:srgbClr val="000000"/>
                          </a:solidFill>
                          <a:latin typeface="Arial"/>
                          <a:ea typeface="DejaVu Sans"/>
                        </a:rPr>
                        <a:t>中断：正常中断</a:t>
                      </a:r>
                      <a:endParaRPr b="0" lang="en-US" sz="1000" spc="-1" strike="noStrike">
                        <a:latin typeface="Arial"/>
                      </a:endParaRPr>
                    </a:p>
                    <a:p>
                      <a:pPr>
                        <a:lnSpc>
                          <a:spcPct val="100000"/>
                        </a:lnSpc>
                      </a:pPr>
                      <a:r>
                        <a:rPr b="0" lang="en-US" sz="1000" spc="-1" strike="noStrike">
                          <a:solidFill>
                            <a:srgbClr val="000000"/>
                          </a:solidFill>
                          <a:latin typeface="Arial"/>
                          <a:ea typeface="DejaVu Sans"/>
                        </a:rPr>
                        <a:t>中断抢占：可被硬中断抢占，</a:t>
                      </a:r>
                      <a:br/>
                      <a:r>
                        <a:rPr b="0" lang="en-US" sz="1000" spc="-1" strike="noStrike">
                          <a:solidFill>
                            <a:srgbClr val="000000"/>
                          </a:solidFill>
                          <a:latin typeface="Arial"/>
                          <a:ea typeface="DejaVu Sans"/>
                        </a:rPr>
                        <a:t>                      不会被软终端抢占</a:t>
                      </a:r>
                      <a:r>
                        <a:rPr b="0" lang="en-US" sz="1000" spc="-1" strike="noStrike">
                          <a:solidFill>
                            <a:srgbClr val="000000"/>
                          </a:solidFill>
                          <a:latin typeface="Arial"/>
                          <a:ea typeface="DejaVu Sans"/>
                        </a:rPr>
                        <a:t>(</a:t>
                      </a:r>
                      <a:r>
                        <a:rPr b="0" lang="en-US" sz="1000" spc="-1" strike="noStrike">
                          <a:solidFill>
                            <a:srgbClr val="000000"/>
                          </a:solidFill>
                          <a:latin typeface="Arial"/>
                          <a:ea typeface="DejaVu Sans"/>
                        </a:rPr>
                        <a:t>本核关闭软</a:t>
                      </a:r>
                      <a:r>
                        <a:rPr b="0" lang="en-US" sz="1000" spc="-1" strike="noStrike">
                          <a:solidFill>
                            <a:srgbClr val="000000"/>
                          </a:solidFill>
                          <a:latin typeface="Arial"/>
                          <a:ea typeface="DejaVu Sans"/>
                        </a:rPr>
                        <a:t>)</a:t>
                      </a:r>
                      <a:endParaRPr b="0" lang="en-US" sz="1000" spc="-1" strike="noStrike">
                        <a:latin typeface="Arial"/>
                      </a:endParaRPr>
                    </a:p>
                    <a:p>
                      <a:pPr>
                        <a:lnSpc>
                          <a:spcPct val="100000"/>
                        </a:lnSpc>
                      </a:pPr>
                      <a:r>
                        <a:rPr b="0" lang="en-US" sz="1000" spc="-1" strike="noStrike">
                          <a:solidFill>
                            <a:srgbClr val="000000"/>
                          </a:solidFill>
                          <a:latin typeface="Arial"/>
                          <a:ea typeface="DejaVu Sans"/>
                        </a:rPr>
                        <a:t>进程抢占：不会被任何进程抢占，不可阻塞</a:t>
                      </a:r>
                      <a:endParaRPr b="0" lang="en-US" sz="1000" spc="-1" strike="noStrike">
                        <a:latin typeface="Arial"/>
                      </a:endParaRPr>
                    </a:p>
                    <a:p>
                      <a:pPr>
                        <a:lnSpc>
                          <a:spcPct val="100000"/>
                        </a:lnSpc>
                      </a:pPr>
                      <a:r>
                        <a:rPr b="0" lang="en-US" sz="1000" spc="-1" strike="noStrike">
                          <a:solidFill>
                            <a:srgbClr val="000000"/>
                          </a:solidFill>
                          <a:latin typeface="Arial"/>
                          <a:ea typeface="DejaVu Sans"/>
                        </a:rPr>
                        <a:t>重入：可出现重入（不同核同一个软终端）</a:t>
                      </a:r>
                      <a:endParaRPr b="0" lang="en-US" sz="1000" spc="-1" strike="noStrike">
                        <a:latin typeface="Arial"/>
                      </a:endParaRPr>
                    </a:p>
                  </a:txBody>
                  <a:tcPr marL="90000" marR="90000">
                    <a:lnL w="720">
                      <a:solidFill>
                        <a:srgbClr val="000000"/>
                      </a:solidFill>
                    </a:lnL>
                    <a:lnR w="720">
                      <a:solidFill>
                        <a:srgbClr val="000000"/>
                      </a:solidFill>
                    </a:lnR>
                    <a:lnT w="720">
                      <a:solidFill>
                        <a:srgbClr val="000000"/>
                      </a:solidFill>
                    </a:lnT>
                    <a:lnB w="720">
                      <a:solidFill>
                        <a:srgbClr val="000000"/>
                      </a:solidFill>
                    </a:lnB>
                    <a:noFill/>
                  </a:tcPr>
                </a:tc>
                <a:tc>
                  <a:txBody>
                    <a:bodyPr lIns="90000" rIns="90000"/>
                    <a:p>
                      <a:pPr>
                        <a:lnSpc>
                          <a:spcPct val="100000"/>
                        </a:lnSpc>
                      </a:pPr>
                      <a:r>
                        <a:rPr b="0" lang="en-US" sz="1000" spc="-1" strike="noStrike">
                          <a:solidFill>
                            <a:srgbClr val="000000"/>
                          </a:solidFill>
                          <a:latin typeface="Arial"/>
                          <a:ea typeface="DejaVu Sans"/>
                        </a:rPr>
                        <a:t>业务逻辑：</a:t>
                      </a:r>
                      <a:r>
                        <a:rPr b="0" lang="en-US" sz="1000" spc="-1" strike="noStrike">
                          <a:solidFill>
                            <a:srgbClr val="000000"/>
                          </a:solidFill>
                          <a:latin typeface="Arial"/>
                          <a:ea typeface="DejaVu Sans"/>
                        </a:rPr>
                        <a:t>struct softirq_action{ </a:t>
                      </a:r>
                      <a:endParaRPr b="0" lang="en-US" sz="1000" spc="-1" strike="noStrike">
                        <a:latin typeface="Arial"/>
                      </a:endParaRPr>
                    </a:p>
                    <a:p>
                      <a:pPr>
                        <a:lnSpc>
                          <a:spcPct val="100000"/>
                        </a:lnSpc>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void (*action)(struct softirq_action*)};</a:t>
                      </a:r>
                      <a:endParaRPr b="0" lang="en-US" sz="1000" spc="-1" strike="noStrike">
                        <a:latin typeface="Arial"/>
                      </a:endParaRPr>
                    </a:p>
                    <a:p>
                      <a:pPr>
                        <a:lnSpc>
                          <a:spcPct val="100000"/>
                        </a:lnSpc>
                      </a:pPr>
                      <a:r>
                        <a:rPr b="0" lang="en-US" sz="1000" spc="-1" strike="noStrike">
                          <a:solidFill>
                            <a:srgbClr val="000000"/>
                          </a:solidFill>
                          <a:latin typeface="Arial"/>
                          <a:ea typeface="DejaVu Sans"/>
                        </a:rPr>
                        <a:t>注册：静态注册</a:t>
                      </a:r>
                      <a:r>
                        <a:rPr b="0" lang="en-US" sz="1000" spc="-1" strike="noStrike">
                          <a:solidFill>
                            <a:srgbClr val="000000"/>
                          </a:solidFill>
                          <a:latin typeface="Arial"/>
                          <a:ea typeface="DejaVu Sans"/>
                        </a:rPr>
                        <a:t>struct softirq_action softirq_vec[NR_SOFTIRQS];</a:t>
                      </a:r>
                      <a:endParaRPr b="0" lang="en-US" sz="1000" spc="-1" strike="noStrike">
                        <a:latin typeface="Arial"/>
                      </a:endParaRPr>
                    </a:p>
                    <a:p>
                      <a:pPr>
                        <a:lnSpc>
                          <a:spcPct val="100000"/>
                        </a:lnSpc>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open_softirq(irq, softirq_action);</a:t>
                      </a:r>
                      <a:endParaRPr b="0" lang="en-US" sz="1000" spc="-1" strike="noStrike">
                        <a:latin typeface="Arial"/>
                      </a:endParaRPr>
                    </a:p>
                    <a:p>
                      <a:pPr>
                        <a:lnSpc>
                          <a:spcPct val="100000"/>
                        </a:lnSpc>
                      </a:pPr>
                      <a:r>
                        <a:rPr b="0" lang="en-US" sz="1000" spc="-1" strike="noStrike">
                          <a:solidFill>
                            <a:srgbClr val="000000"/>
                          </a:solidFill>
                          <a:latin typeface="Arial"/>
                          <a:ea typeface="DejaVu Sans"/>
                        </a:rPr>
                        <a:t>标记：</a:t>
                      </a:r>
                      <a:r>
                        <a:rPr b="0" lang="en-US" sz="1000" spc="-1" strike="noStrike">
                          <a:solidFill>
                            <a:srgbClr val="000000"/>
                          </a:solidFill>
                          <a:latin typeface="Arial"/>
                          <a:ea typeface="DejaVu Sans"/>
                        </a:rPr>
                        <a:t>raise_softirq(irq) / _irqoff(irq)</a:t>
                      </a:r>
                      <a:endParaRPr b="0" lang="en-US" sz="1000" spc="-1" strike="noStrike">
                        <a:latin typeface="Arial"/>
                      </a:endParaRPr>
                    </a:p>
                    <a:p>
                      <a:pPr>
                        <a:lnSpc>
                          <a:spcPct val="100000"/>
                        </a:lnSpc>
                      </a:pPr>
                      <a:r>
                        <a:rPr b="0" lang="en-US" sz="1000" spc="-1" strike="noStrike">
                          <a:solidFill>
                            <a:srgbClr val="000000"/>
                          </a:solidFill>
                          <a:latin typeface="Arial"/>
                          <a:ea typeface="DejaVu Sans"/>
                        </a:rPr>
                        <a:t>执行：</a:t>
                      </a:r>
                      <a:r>
                        <a:rPr b="0" lang="en-US" sz="1000" spc="-1" strike="noStrike">
                          <a:solidFill>
                            <a:srgbClr val="000000"/>
                          </a:solidFill>
                          <a:latin typeface="Arial"/>
                          <a:ea typeface="DejaVu Sans"/>
                        </a:rPr>
                        <a:t>do_softirq()</a:t>
                      </a:r>
                      <a:endParaRPr b="0" lang="en-US" sz="1000" spc="-1" strike="noStrike">
                        <a:latin typeface="Arial"/>
                      </a:endParaRPr>
                    </a:p>
                    <a:p>
                      <a:pPr>
                        <a:lnSpc>
                          <a:spcPct val="100000"/>
                        </a:lnSpc>
                      </a:pPr>
                      <a:r>
                        <a:rPr b="0" lang="en-US" sz="1000" spc="-1" strike="noStrike">
                          <a:solidFill>
                            <a:srgbClr val="000000"/>
                          </a:solidFill>
                          <a:latin typeface="Times New Roman"/>
                          <a:ea typeface="Noto Sans CJK SC"/>
                        </a:rPr>
                        <a:t>控制：</a:t>
                      </a:r>
                      <a:r>
                        <a:rPr b="0" lang="en-US" sz="1000" spc="-1" strike="noStrike">
                          <a:solidFill>
                            <a:srgbClr val="000000"/>
                          </a:solidFill>
                          <a:latin typeface="Times New Roman"/>
                          <a:ea typeface="Noto Sans CJK SC"/>
                        </a:rPr>
                        <a:t>local_bh_disable()/enable()</a:t>
                      </a:r>
                      <a:endParaRPr b="0" lang="en-US" sz="1000" spc="-1" strike="noStrike">
                        <a:latin typeface="Arial"/>
                      </a:endParaRPr>
                    </a:p>
                  </a:txBody>
                  <a:tcPr marL="90000" marR="90000">
                    <a:lnL w="720">
                      <a:solidFill>
                        <a:srgbClr val="000000"/>
                      </a:solidFill>
                    </a:lnL>
                    <a:lnR w="720">
                      <a:solidFill>
                        <a:srgbClr val="000000"/>
                      </a:solidFill>
                    </a:lnR>
                    <a:lnT w="720">
                      <a:solidFill>
                        <a:srgbClr val="000000"/>
                      </a:solidFill>
                    </a:lnT>
                    <a:lnB w="720">
                      <a:solidFill>
                        <a:srgbClr val="000000"/>
                      </a:solidFill>
                    </a:lnB>
                    <a:noFill/>
                  </a:tcPr>
                </a:tc>
                <a:tc>
                  <a:txBody>
                    <a:bodyPr lIns="90000" rIns="90000"/>
                    <a:p>
                      <a:pPr>
                        <a:lnSpc>
                          <a:spcPct val="100000"/>
                        </a:lnSpc>
                      </a:pPr>
                      <a:r>
                        <a:rPr b="0" lang="en-US" sz="1000" spc="-1" strike="noStrike">
                          <a:solidFill>
                            <a:srgbClr val="000000"/>
                          </a:solidFill>
                          <a:latin typeface="Arial"/>
                          <a:ea typeface="DejaVu Sans"/>
                        </a:rPr>
                        <a:t>软件逻辑部分</a:t>
                      </a:r>
                      <a:endParaRPr b="0" lang="en-US" sz="1000" spc="-1" strike="noStrike">
                        <a:latin typeface="Arial"/>
                      </a:endParaRPr>
                    </a:p>
                    <a:p>
                      <a:pPr>
                        <a:lnSpc>
                          <a:spcPct val="100000"/>
                        </a:lnSpc>
                      </a:pPr>
                      <a:r>
                        <a:rPr b="0" lang="en-US" sz="1000" spc="-1" strike="noStrike">
                          <a:solidFill>
                            <a:srgbClr val="000000"/>
                          </a:solidFill>
                          <a:latin typeface="Arial"/>
                          <a:ea typeface="DejaVu Sans"/>
                        </a:rPr>
                        <a:t>需要高实时性（强）</a:t>
                      </a:r>
                      <a:endParaRPr b="0" lang="en-US" sz="1000" spc="-1" strike="noStrike">
                        <a:latin typeface="Arial"/>
                      </a:endParaRPr>
                    </a:p>
                    <a:p>
                      <a:pPr>
                        <a:lnSpc>
                          <a:spcPct val="100000"/>
                        </a:lnSpc>
                      </a:pPr>
                      <a:r>
                        <a:rPr b="0" lang="en-US" sz="1000" spc="-1" strike="noStrike">
                          <a:solidFill>
                            <a:srgbClr val="000000"/>
                          </a:solidFill>
                          <a:latin typeface="Arial"/>
                          <a:ea typeface="DejaVu Sans"/>
                        </a:rPr>
                        <a:t>希望多核处理</a:t>
                      </a:r>
                      <a:endParaRPr b="0" lang="en-US" sz="1000" spc="-1" strike="noStrike">
                        <a:latin typeface="Arial"/>
                      </a:endParaRPr>
                    </a:p>
                  </a:txBody>
                  <a:tcPr marL="90000" marR="90000">
                    <a:lnL w="720">
                      <a:solidFill>
                        <a:srgbClr val="000000"/>
                      </a:solidFill>
                    </a:lnL>
                    <a:lnR w="720">
                      <a:solidFill>
                        <a:srgbClr val="000000"/>
                      </a:solidFill>
                    </a:lnR>
                    <a:lnT w="720">
                      <a:solidFill>
                        <a:srgbClr val="000000"/>
                      </a:solidFill>
                    </a:lnT>
                    <a:lnB w="720">
                      <a:solidFill>
                        <a:srgbClr val="000000"/>
                      </a:solidFill>
                    </a:lnB>
                    <a:noFill/>
                  </a:tcPr>
                </a:tc>
              </a:tr>
              <a:tr h="1217160">
                <a:tc vMerge="1">
                  <a:tcPr>
                    <a:solidFill>
                      <a:srgbClr val="729fcf"/>
                    </a:solidFill>
                  </a:tcPr>
                </a:tc>
                <a:tc>
                  <a:txBody>
                    <a:bodyPr lIns="90000" rIns="90000"/>
                    <a:p>
                      <a:pPr algn="ctr">
                        <a:lnSpc>
                          <a:spcPct val="100000"/>
                        </a:lnSpc>
                      </a:pPr>
                      <a:r>
                        <a:rPr b="1" lang="en-US" sz="1600" spc="-1" strike="noStrike">
                          <a:solidFill>
                            <a:srgbClr val="000000"/>
                          </a:solidFill>
                          <a:latin typeface="Arial"/>
                          <a:ea typeface="DejaVu Sans"/>
                        </a:rPr>
                        <a:t>tasklet</a:t>
                      </a:r>
                      <a:endParaRPr b="0" lang="en-US" sz="1600" spc="-1" strike="noStrike">
                        <a:latin typeface="Arial"/>
                      </a:endParaRPr>
                    </a:p>
                  </a:txBody>
                  <a:tcPr marL="90000" marR="90000">
                    <a:lnL w="720">
                      <a:solidFill>
                        <a:srgbClr val="000000"/>
                      </a:solidFill>
                    </a:lnL>
                    <a:lnR w="720">
                      <a:solidFill>
                        <a:srgbClr val="000000"/>
                      </a:solidFill>
                    </a:lnR>
                    <a:lnT w="720">
                      <a:solidFill>
                        <a:srgbClr val="000000"/>
                      </a:solidFill>
                    </a:lnT>
                    <a:lnB w="720">
                      <a:solidFill>
                        <a:srgbClr val="000000"/>
                      </a:solidFill>
                    </a:lnB>
                    <a:noFill/>
                  </a:tcPr>
                </a:tc>
                <a:tc>
                  <a:txBody>
                    <a:bodyPr lIns="90000" rIns="90000"/>
                    <a:p>
                      <a:pPr>
                        <a:lnSpc>
                          <a:spcPct val="100000"/>
                        </a:lnSpc>
                      </a:pPr>
                      <a:r>
                        <a:rPr b="0" lang="en-US" sz="1000" spc="-1" strike="noStrike">
                          <a:solidFill>
                            <a:srgbClr val="000000"/>
                          </a:solidFill>
                          <a:latin typeface="Arial"/>
                          <a:ea typeface="DejaVu Sans"/>
                        </a:rPr>
                        <a:t>softirq</a:t>
                      </a:r>
                      <a:r>
                        <a:rPr b="0" lang="en-US" sz="1000" spc="-1" strike="noStrike">
                          <a:solidFill>
                            <a:srgbClr val="000000"/>
                          </a:solidFill>
                          <a:latin typeface="Arial"/>
                          <a:ea typeface="DejaVu Sans"/>
                        </a:rPr>
                        <a:t>中的</a:t>
                      </a:r>
                      <a:endParaRPr b="0" lang="en-US" sz="1000" spc="-1" strike="noStrike">
                        <a:latin typeface="Arial"/>
                      </a:endParaRPr>
                    </a:p>
                    <a:p>
                      <a:pPr>
                        <a:lnSpc>
                          <a:spcPct val="100000"/>
                        </a:lnSpc>
                      </a:pPr>
                      <a:r>
                        <a:rPr b="0" lang="en-US" sz="1000" spc="-1" strike="noStrike">
                          <a:solidFill>
                            <a:srgbClr val="000000"/>
                          </a:solidFill>
                          <a:latin typeface="Arial"/>
                          <a:ea typeface="DejaVu Sans"/>
                        </a:rPr>
                        <a:t>1.HI_SOFTIRQ</a:t>
                      </a:r>
                      <a:endParaRPr b="0" lang="en-US" sz="1000" spc="-1" strike="noStrike">
                        <a:latin typeface="Arial"/>
                      </a:endParaRPr>
                    </a:p>
                    <a:p>
                      <a:pPr>
                        <a:lnSpc>
                          <a:spcPct val="100000"/>
                        </a:lnSpc>
                      </a:pPr>
                      <a:r>
                        <a:rPr b="0" lang="en-US" sz="1000" spc="-1" strike="noStrike">
                          <a:solidFill>
                            <a:srgbClr val="000000"/>
                          </a:solidFill>
                          <a:latin typeface="Arial"/>
                          <a:ea typeface="DejaVu Sans"/>
                        </a:rPr>
                        <a:t>2.TASKLET_SOFTIRQ</a:t>
                      </a:r>
                      <a:endParaRPr b="0" lang="en-US" sz="1000" spc="-1" strike="noStrike">
                        <a:latin typeface="Arial"/>
                      </a:endParaRPr>
                    </a:p>
                  </a:txBody>
                  <a:tcPr marL="90000" marR="90000">
                    <a:lnL w="720">
                      <a:solidFill>
                        <a:srgbClr val="000000"/>
                      </a:solidFill>
                    </a:lnL>
                    <a:lnR w="720">
                      <a:solidFill>
                        <a:srgbClr val="000000"/>
                      </a:solidFill>
                    </a:lnR>
                    <a:lnT w="720">
                      <a:solidFill>
                        <a:srgbClr val="000000"/>
                      </a:solidFill>
                    </a:lnT>
                    <a:lnB w="720">
                      <a:solidFill>
                        <a:srgbClr val="000000"/>
                      </a:solidFill>
                    </a:lnB>
                    <a:noFill/>
                  </a:tcPr>
                </a:tc>
                <a:tc>
                  <a:txBody>
                    <a:bodyPr lIns="90000" rIns="90000"/>
                    <a:p>
                      <a:pPr>
                        <a:lnSpc>
                          <a:spcPct val="100000"/>
                        </a:lnSpc>
                      </a:pPr>
                      <a:r>
                        <a:rPr b="0" lang="en-US" sz="1000" spc="-1" strike="noStrike">
                          <a:solidFill>
                            <a:srgbClr val="000000"/>
                          </a:solidFill>
                          <a:latin typeface="Arial"/>
                          <a:ea typeface="DejaVu Sans"/>
                        </a:rPr>
                        <a:t>中断上下文</a:t>
                      </a:r>
                      <a:endParaRPr b="0" lang="en-US" sz="1000" spc="-1" strike="noStrike">
                        <a:latin typeface="Arial"/>
                      </a:endParaRPr>
                    </a:p>
                    <a:p>
                      <a:pPr>
                        <a:lnSpc>
                          <a:spcPct val="100000"/>
                        </a:lnSpc>
                      </a:pPr>
                      <a:r>
                        <a:rPr b="0" lang="en-US" sz="1000" spc="-1" strike="noStrike">
                          <a:solidFill>
                            <a:srgbClr val="000000"/>
                          </a:solidFill>
                          <a:latin typeface="Arial"/>
                          <a:ea typeface="DejaVu Sans"/>
                        </a:rPr>
                        <a:t>栈：共</a:t>
                      </a:r>
                      <a:r>
                        <a:rPr b="0" lang="en-US" sz="1000" spc="-1" strike="noStrike">
                          <a:solidFill>
                            <a:srgbClr val="000000"/>
                          </a:solidFill>
                          <a:latin typeface="Arial"/>
                          <a:ea typeface="DejaVu Sans"/>
                        </a:rPr>
                        <a:t>do_softirq()</a:t>
                      </a:r>
                      <a:r>
                        <a:rPr b="0" lang="en-US" sz="1000" spc="-1" strike="noStrike">
                          <a:solidFill>
                            <a:srgbClr val="000000"/>
                          </a:solidFill>
                          <a:latin typeface="Arial"/>
                          <a:ea typeface="DejaVu Sans"/>
                        </a:rPr>
                        <a:t>调用者的栈</a:t>
                      </a:r>
                      <a:endParaRPr b="0" lang="en-US" sz="1000" spc="-1" strike="noStrike">
                        <a:latin typeface="Arial"/>
                      </a:endParaRPr>
                    </a:p>
                    <a:p>
                      <a:pPr>
                        <a:lnSpc>
                          <a:spcPct val="100000"/>
                        </a:lnSpc>
                      </a:pPr>
                      <a:r>
                        <a:rPr b="0" lang="en-US" sz="1000" spc="-1" strike="noStrike">
                          <a:solidFill>
                            <a:srgbClr val="000000"/>
                          </a:solidFill>
                          <a:latin typeface="Arial"/>
                          <a:ea typeface="DejaVu Sans"/>
                        </a:rPr>
                        <a:t>中断：正常中断</a:t>
                      </a:r>
                      <a:endParaRPr b="0" lang="en-US" sz="1000" spc="-1" strike="noStrike">
                        <a:latin typeface="Arial"/>
                      </a:endParaRPr>
                    </a:p>
                    <a:p>
                      <a:pPr>
                        <a:lnSpc>
                          <a:spcPct val="100000"/>
                        </a:lnSpc>
                      </a:pPr>
                      <a:r>
                        <a:rPr b="0" lang="en-US" sz="1000" spc="-1" strike="noStrike">
                          <a:solidFill>
                            <a:srgbClr val="000000"/>
                          </a:solidFill>
                          <a:latin typeface="Arial"/>
                          <a:ea typeface="DejaVu Sans"/>
                        </a:rPr>
                        <a:t>中断抢占：可被硬中断抢占，</a:t>
                      </a:r>
                      <a:br/>
                      <a:r>
                        <a:rPr b="0" lang="en-US" sz="1000" spc="-1" strike="noStrike">
                          <a:solidFill>
                            <a:srgbClr val="000000"/>
                          </a:solidFill>
                          <a:latin typeface="Arial"/>
                          <a:ea typeface="DejaVu Sans"/>
                        </a:rPr>
                        <a:t>                      不会被软终端抢占</a:t>
                      </a:r>
                      <a:r>
                        <a:rPr b="0" lang="en-US" sz="1000" spc="-1" strike="noStrike">
                          <a:solidFill>
                            <a:srgbClr val="000000"/>
                          </a:solidFill>
                          <a:latin typeface="Arial"/>
                          <a:ea typeface="DejaVu Sans"/>
                        </a:rPr>
                        <a:t>(</a:t>
                      </a:r>
                      <a:r>
                        <a:rPr b="0" lang="en-US" sz="1000" spc="-1" strike="noStrike">
                          <a:solidFill>
                            <a:srgbClr val="000000"/>
                          </a:solidFill>
                          <a:latin typeface="Arial"/>
                          <a:ea typeface="DejaVu Sans"/>
                        </a:rPr>
                        <a:t>本核关闭软</a:t>
                      </a:r>
                      <a:r>
                        <a:rPr b="0" lang="en-US" sz="1000" spc="-1" strike="noStrike">
                          <a:solidFill>
                            <a:srgbClr val="000000"/>
                          </a:solidFill>
                          <a:latin typeface="Arial"/>
                          <a:ea typeface="DejaVu Sans"/>
                        </a:rPr>
                        <a:t>)</a:t>
                      </a:r>
                      <a:endParaRPr b="0" lang="en-US" sz="1000" spc="-1" strike="noStrike">
                        <a:latin typeface="Arial"/>
                      </a:endParaRPr>
                    </a:p>
                    <a:p>
                      <a:pPr>
                        <a:lnSpc>
                          <a:spcPct val="100000"/>
                        </a:lnSpc>
                      </a:pPr>
                      <a:r>
                        <a:rPr b="0" lang="en-US" sz="1000" spc="-1" strike="noStrike">
                          <a:solidFill>
                            <a:srgbClr val="000000"/>
                          </a:solidFill>
                          <a:latin typeface="Arial"/>
                          <a:ea typeface="DejaVu Sans"/>
                        </a:rPr>
                        <a:t>进程抢占：不会被任何进程抢占，不可阻塞</a:t>
                      </a:r>
                      <a:endParaRPr b="0" lang="en-US" sz="1000" spc="-1" strike="noStrike">
                        <a:latin typeface="Arial"/>
                      </a:endParaRPr>
                    </a:p>
                    <a:p>
                      <a:pPr>
                        <a:lnSpc>
                          <a:spcPct val="100000"/>
                        </a:lnSpc>
                      </a:pPr>
                      <a:r>
                        <a:rPr b="0" lang="en-US" sz="1000" spc="-1" strike="noStrike">
                          <a:solidFill>
                            <a:srgbClr val="000000"/>
                          </a:solidFill>
                          <a:latin typeface="Arial"/>
                          <a:ea typeface="DejaVu Sans"/>
                        </a:rPr>
                        <a:t>重入：不会出现重入（多核互斥）</a:t>
                      </a:r>
                      <a:endParaRPr b="0" lang="en-US" sz="1000" spc="-1" strike="noStrike">
                        <a:latin typeface="Arial"/>
                      </a:endParaRPr>
                    </a:p>
                  </a:txBody>
                  <a:tcPr marL="90000" marR="90000">
                    <a:lnL w="720">
                      <a:solidFill>
                        <a:srgbClr val="000000"/>
                      </a:solidFill>
                    </a:lnL>
                    <a:lnR w="720">
                      <a:solidFill>
                        <a:srgbClr val="000000"/>
                      </a:solidFill>
                    </a:lnR>
                    <a:lnT w="720">
                      <a:solidFill>
                        <a:srgbClr val="000000"/>
                      </a:solidFill>
                    </a:lnT>
                    <a:lnB w="720">
                      <a:solidFill>
                        <a:srgbClr val="000000"/>
                      </a:solidFill>
                    </a:lnB>
                    <a:noFill/>
                  </a:tcPr>
                </a:tc>
                <a:tc>
                  <a:txBody>
                    <a:bodyPr lIns="90000" rIns="90000"/>
                    <a:p>
                      <a:pPr>
                        <a:lnSpc>
                          <a:spcPct val="100000"/>
                        </a:lnSpc>
                      </a:pPr>
                      <a:r>
                        <a:rPr b="0" lang="en-US" sz="1000" spc="-1" strike="noStrike">
                          <a:solidFill>
                            <a:srgbClr val="000000"/>
                          </a:solidFill>
                          <a:latin typeface="Arial"/>
                          <a:ea typeface="DejaVu Sans"/>
                        </a:rPr>
                        <a:t>业务逻辑：</a:t>
                      </a:r>
                      <a:r>
                        <a:rPr b="0" lang="en-US" sz="1000" spc="-1" strike="noStrike">
                          <a:solidFill>
                            <a:srgbClr val="000000"/>
                          </a:solidFill>
                          <a:latin typeface="Arial"/>
                          <a:ea typeface="DejaVu Sans"/>
                        </a:rPr>
                        <a:t>struct tasklet_struct{</a:t>
                      </a:r>
                      <a:endParaRPr b="0" lang="en-US" sz="1000" spc="-1" strike="noStrike">
                        <a:latin typeface="Arial"/>
                      </a:endParaRPr>
                    </a:p>
                    <a:p>
                      <a:pPr>
                        <a:lnSpc>
                          <a:spcPct val="100000"/>
                        </a:lnSpc>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tasklet_struct next*; long state; atomic_t count;</a:t>
                      </a:r>
                      <a:endParaRPr b="0" lang="en-US" sz="1000" spc="-1" strike="noStrike">
                        <a:latin typeface="Arial"/>
                      </a:endParaRPr>
                    </a:p>
                    <a:p>
                      <a:pPr>
                        <a:lnSpc>
                          <a:spcPct val="100000"/>
                        </a:lnSpc>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void (*func)(unsigned long);</a:t>
                      </a:r>
                      <a:endParaRPr b="0" lang="en-US" sz="1000" spc="-1" strike="noStrike">
                        <a:latin typeface="Arial"/>
                      </a:endParaRPr>
                    </a:p>
                    <a:p>
                      <a:pPr>
                        <a:lnSpc>
                          <a:spcPct val="100000"/>
                        </a:lnSpc>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unsigned long data; };</a:t>
                      </a:r>
                      <a:endParaRPr b="0" lang="en-US" sz="1000" spc="-1" strike="noStrike">
                        <a:latin typeface="Arial"/>
                      </a:endParaRPr>
                    </a:p>
                    <a:p>
                      <a:pPr>
                        <a:lnSpc>
                          <a:spcPct val="100000"/>
                        </a:lnSpc>
                      </a:pPr>
                      <a:r>
                        <a:rPr b="0" lang="en-US" sz="1000" spc="-1" strike="noStrike">
                          <a:solidFill>
                            <a:srgbClr val="000000"/>
                          </a:solidFill>
                          <a:latin typeface="Arial"/>
                          <a:ea typeface="DejaVu Sans"/>
                        </a:rPr>
                        <a:t>注册：</a:t>
                      </a:r>
                      <a:r>
                        <a:rPr b="0" lang="en-US" sz="1000" spc="-1" strike="noStrike">
                          <a:solidFill>
                            <a:srgbClr val="000000"/>
                          </a:solidFill>
                          <a:latin typeface="Arial"/>
                          <a:ea typeface="DejaVu Sans"/>
                        </a:rPr>
                        <a:t>DECLARE_TASKLET(name, func, data) / _DISABLE();</a:t>
                      </a:r>
                      <a:endParaRPr b="0" lang="en-US" sz="1000" spc="-1" strike="noStrike">
                        <a:latin typeface="Arial"/>
                      </a:endParaRPr>
                    </a:p>
                    <a:p>
                      <a:pPr>
                        <a:lnSpc>
                          <a:spcPct val="100000"/>
                        </a:lnSpc>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init_tasklet(t, tasklet_handler, dev)</a:t>
                      </a:r>
                      <a:endParaRPr b="0" lang="en-US" sz="1000" spc="-1" strike="noStrike">
                        <a:latin typeface="Arial"/>
                      </a:endParaRPr>
                    </a:p>
                    <a:p>
                      <a:pPr>
                        <a:lnSpc>
                          <a:spcPct val="100000"/>
                        </a:lnSpc>
                      </a:pPr>
                      <a:r>
                        <a:rPr b="0" lang="en-US" sz="1000" spc="-1" strike="noStrike">
                          <a:solidFill>
                            <a:srgbClr val="000000"/>
                          </a:solidFill>
                          <a:latin typeface="Arial"/>
                          <a:ea typeface="DejaVu Sans"/>
                        </a:rPr>
                        <a:t>标记：</a:t>
                      </a:r>
                      <a:r>
                        <a:rPr b="0" lang="en-US" sz="1000" spc="-1" strike="noStrike">
                          <a:solidFill>
                            <a:srgbClr val="000000"/>
                          </a:solidFill>
                          <a:latin typeface="Arial"/>
                          <a:ea typeface="DejaVu Sans"/>
                        </a:rPr>
                        <a:t>tasklet_schedule(&amp;my_tasklet)  ;   </a:t>
                      </a:r>
                      <a:r>
                        <a:rPr b="0" lang="en-US" sz="1000" spc="-1" strike="noStrike">
                          <a:solidFill>
                            <a:srgbClr val="000000"/>
                          </a:solidFill>
                          <a:latin typeface="Arial"/>
                          <a:ea typeface="DejaVu Sans"/>
                        </a:rPr>
                        <a:t>执行：</a:t>
                      </a:r>
                      <a:r>
                        <a:rPr b="0" lang="en-US" sz="1000" spc="-1" strike="noStrike">
                          <a:solidFill>
                            <a:srgbClr val="000000"/>
                          </a:solidFill>
                          <a:latin typeface="Arial"/>
                          <a:ea typeface="DejaVu Sans"/>
                        </a:rPr>
                        <a:t>do_softirq()</a:t>
                      </a:r>
                      <a:endParaRPr b="0" lang="en-US" sz="1000" spc="-1" strike="noStrike">
                        <a:latin typeface="Arial"/>
                      </a:endParaRPr>
                    </a:p>
                    <a:p>
                      <a:pPr>
                        <a:lnSpc>
                          <a:spcPct val="100000"/>
                        </a:lnSpc>
                      </a:pPr>
                      <a:r>
                        <a:rPr b="0" lang="en-US" sz="1000" spc="-1" strike="noStrike">
                          <a:solidFill>
                            <a:srgbClr val="000000"/>
                          </a:solidFill>
                          <a:latin typeface="Arial"/>
                          <a:ea typeface="DejaVu Sans"/>
                        </a:rPr>
                        <a:t>控制：</a:t>
                      </a:r>
                      <a:r>
                        <a:rPr b="0" lang="en-US" sz="1000" spc="-1" strike="noStrike">
                          <a:solidFill>
                            <a:srgbClr val="000000"/>
                          </a:solidFill>
                          <a:latin typeface="Arial"/>
                          <a:ea typeface="DejaVu Sans"/>
                        </a:rPr>
                        <a:t>tasklet_disable(&amp;my_tasklet) / _enable(&amp;my_tasklet);</a:t>
                      </a:r>
                      <a:endParaRPr b="0" lang="en-US" sz="1000" spc="-1" strike="noStrike">
                        <a:latin typeface="Arial"/>
                      </a:endParaRPr>
                    </a:p>
                    <a:p>
                      <a:pPr>
                        <a:lnSpc>
                          <a:spcPct val="100000"/>
                        </a:lnSpc>
                      </a:pPr>
                      <a:r>
                        <a:rPr b="0" lang="en-US" sz="1000" spc="-1" strike="noStrike">
                          <a:solidFill>
                            <a:srgbClr val="000000"/>
                          </a:solidFill>
                          <a:latin typeface="Times New Roman"/>
                          <a:ea typeface="Noto Sans CJK SC"/>
                        </a:rPr>
                        <a:t>            </a:t>
                      </a:r>
                      <a:r>
                        <a:rPr b="0" lang="en-US" sz="1000" spc="-1" strike="noStrike">
                          <a:solidFill>
                            <a:srgbClr val="000000"/>
                          </a:solidFill>
                          <a:latin typeface="Times New Roman"/>
                          <a:ea typeface="Noto Sans CJK SC"/>
                        </a:rPr>
                        <a:t>local_bh_disable()/enable()</a:t>
                      </a:r>
                      <a:endParaRPr b="0" lang="en-US" sz="1000" spc="-1" strike="noStrike">
                        <a:latin typeface="Arial"/>
                      </a:endParaRPr>
                    </a:p>
                  </a:txBody>
                  <a:tcPr marL="90000" marR="90000">
                    <a:lnL w="720">
                      <a:solidFill>
                        <a:srgbClr val="000000"/>
                      </a:solidFill>
                    </a:lnL>
                    <a:lnR w="720">
                      <a:solidFill>
                        <a:srgbClr val="000000"/>
                      </a:solidFill>
                    </a:lnR>
                    <a:lnT w="720">
                      <a:solidFill>
                        <a:srgbClr val="000000"/>
                      </a:solidFill>
                    </a:lnT>
                    <a:lnB w="720">
                      <a:solidFill>
                        <a:srgbClr val="000000"/>
                      </a:solidFill>
                    </a:lnB>
                    <a:noFill/>
                  </a:tcPr>
                </a:tc>
                <a:tc>
                  <a:txBody>
                    <a:bodyPr lIns="90000" rIns="90000"/>
                    <a:p>
                      <a:pPr>
                        <a:lnSpc>
                          <a:spcPct val="100000"/>
                        </a:lnSpc>
                      </a:pPr>
                      <a:r>
                        <a:rPr b="0" lang="en-US" sz="1000" spc="-1" strike="noStrike">
                          <a:solidFill>
                            <a:srgbClr val="000000"/>
                          </a:solidFill>
                          <a:latin typeface="Arial"/>
                        </a:rPr>
                        <a:t>软件逻辑部分</a:t>
                      </a:r>
                      <a:endParaRPr b="0" lang="en-US" sz="1000" spc="-1" strike="noStrike">
                        <a:latin typeface="Arial"/>
                      </a:endParaRPr>
                    </a:p>
                    <a:p>
                      <a:pPr>
                        <a:lnSpc>
                          <a:spcPct val="100000"/>
                        </a:lnSpc>
                      </a:pPr>
                      <a:r>
                        <a:rPr b="0" lang="en-US" sz="1000" spc="-1" strike="noStrike">
                          <a:solidFill>
                            <a:srgbClr val="000000"/>
                          </a:solidFill>
                          <a:latin typeface="Arial"/>
                        </a:rPr>
                        <a:t>需要高实时性（中）</a:t>
                      </a:r>
                      <a:endParaRPr b="0" lang="en-US" sz="1000" spc="-1" strike="noStrike">
                        <a:latin typeface="Arial"/>
                      </a:endParaRPr>
                    </a:p>
                    <a:p>
                      <a:pPr>
                        <a:lnSpc>
                          <a:spcPct val="100000"/>
                        </a:lnSpc>
                      </a:pPr>
                      <a:r>
                        <a:rPr b="0" lang="en-US" sz="1000" spc="-1" strike="noStrike">
                          <a:solidFill>
                            <a:srgbClr val="000000"/>
                          </a:solidFill>
                          <a:latin typeface="Arial"/>
                        </a:rPr>
                        <a:t>单核，无并发，无重入</a:t>
                      </a:r>
                      <a:endParaRPr b="0" lang="en-US" sz="1000" spc="-1" strike="noStrike">
                        <a:latin typeface="Arial"/>
                      </a:endParaRPr>
                    </a:p>
                  </a:txBody>
                  <a:tcPr marL="90000" marR="90000">
                    <a:lnL w="720">
                      <a:solidFill>
                        <a:srgbClr val="000000"/>
                      </a:solidFill>
                    </a:lnL>
                    <a:lnR w="720">
                      <a:solidFill>
                        <a:srgbClr val="000000"/>
                      </a:solidFill>
                    </a:lnR>
                    <a:lnT w="720">
                      <a:solidFill>
                        <a:srgbClr val="000000"/>
                      </a:solidFill>
                    </a:lnT>
                    <a:lnB w="720">
                      <a:solidFill>
                        <a:srgbClr val="000000"/>
                      </a:solidFill>
                    </a:lnB>
                    <a:noFill/>
                  </a:tcPr>
                </a:tc>
              </a:tr>
              <a:tr h="1254240">
                <a:tc vMerge="1">
                  <a:tcPr>
                    <a:solidFill>
                      <a:srgbClr val="729fcf"/>
                    </a:solidFill>
                  </a:tcPr>
                </a:tc>
                <a:tc>
                  <a:txBody>
                    <a:bodyPr lIns="90000" rIns="90000"/>
                    <a:p>
                      <a:pPr algn="ctr">
                        <a:lnSpc>
                          <a:spcPct val="100000"/>
                        </a:lnSpc>
                      </a:pPr>
                      <a:r>
                        <a:rPr b="1" lang="en-US" sz="1600" spc="-1" strike="noStrike">
                          <a:solidFill>
                            <a:srgbClr val="000000"/>
                          </a:solidFill>
                          <a:latin typeface="Arial"/>
                          <a:ea typeface="DejaVu Sans"/>
                        </a:rPr>
                        <a:t>workqueue</a:t>
                      </a:r>
                      <a:endParaRPr b="0" lang="en-US" sz="1600" spc="-1" strike="noStrike">
                        <a:latin typeface="Arial"/>
                      </a:endParaRPr>
                    </a:p>
                  </a:txBody>
                  <a:tcPr marL="90000" marR="90000">
                    <a:lnL w="720">
                      <a:solidFill>
                        <a:srgbClr val="000000"/>
                      </a:solidFill>
                    </a:lnL>
                    <a:lnR w="720">
                      <a:solidFill>
                        <a:srgbClr val="000000"/>
                      </a:solidFill>
                    </a:lnR>
                    <a:lnT w="720">
                      <a:solidFill>
                        <a:srgbClr val="000000"/>
                      </a:solidFill>
                    </a:lnT>
                    <a:lnB w="720">
                      <a:solidFill>
                        <a:srgbClr val="000000"/>
                      </a:solidFill>
                    </a:lnB>
                    <a:noFill/>
                  </a:tcPr>
                </a:tc>
                <a:tc>
                  <a:txBody>
                    <a:bodyPr lIns="90000" rIns="90000"/>
                    <a:p>
                      <a:pPr>
                        <a:lnSpc>
                          <a:spcPct val="100000"/>
                        </a:lnSpc>
                      </a:pPr>
                      <a:r>
                        <a:rPr b="0" lang="en-US" sz="1000" spc="-1" strike="noStrike">
                          <a:solidFill>
                            <a:srgbClr val="000000"/>
                          </a:solidFill>
                          <a:latin typeface="Arial"/>
                          <a:ea typeface="DejaVu Sans"/>
                        </a:rPr>
                        <a:t>同进程调度</a:t>
                      </a:r>
                      <a:r>
                        <a:rPr b="0" lang="en-US" sz="1000" spc="-1" strike="noStrike">
                          <a:solidFill>
                            <a:srgbClr val="000000"/>
                          </a:solidFill>
                          <a:latin typeface="Arial"/>
                          <a:ea typeface="DejaVu Sans"/>
                        </a:rPr>
                        <a:t>nice=19</a:t>
                      </a:r>
                      <a:endParaRPr b="0" lang="en-US" sz="1000" spc="-1" strike="noStrike">
                        <a:latin typeface="Arial"/>
                      </a:endParaRPr>
                    </a:p>
                  </a:txBody>
                  <a:tcPr marL="90000" marR="90000">
                    <a:lnL w="720">
                      <a:solidFill>
                        <a:srgbClr val="000000"/>
                      </a:solidFill>
                    </a:lnL>
                    <a:lnR w="720">
                      <a:solidFill>
                        <a:srgbClr val="000000"/>
                      </a:solidFill>
                    </a:lnR>
                    <a:lnT w="720">
                      <a:solidFill>
                        <a:srgbClr val="000000"/>
                      </a:solidFill>
                    </a:lnT>
                    <a:lnB w="720">
                      <a:solidFill>
                        <a:srgbClr val="000000"/>
                      </a:solidFill>
                    </a:lnB>
                    <a:noFill/>
                  </a:tcPr>
                </a:tc>
                <a:tc>
                  <a:txBody>
                    <a:bodyPr lIns="90000" rIns="90000"/>
                    <a:p>
                      <a:pPr>
                        <a:lnSpc>
                          <a:spcPct val="100000"/>
                        </a:lnSpc>
                      </a:pPr>
                      <a:r>
                        <a:rPr b="0" lang="en-US" sz="1000" spc="-1" strike="noStrike">
                          <a:solidFill>
                            <a:srgbClr val="000000"/>
                          </a:solidFill>
                          <a:latin typeface="Arial"/>
                          <a:ea typeface="DejaVu Sans"/>
                        </a:rPr>
                        <a:t>进程上下文</a:t>
                      </a:r>
                      <a:endParaRPr b="0" lang="en-US" sz="1000" spc="-1" strike="noStrike">
                        <a:latin typeface="Arial"/>
                      </a:endParaRPr>
                    </a:p>
                    <a:p>
                      <a:pPr>
                        <a:lnSpc>
                          <a:spcPct val="100000"/>
                        </a:lnSpc>
                      </a:pPr>
                      <a:r>
                        <a:rPr b="0" lang="en-US" sz="1000" spc="-1" strike="noStrike">
                          <a:solidFill>
                            <a:srgbClr val="000000"/>
                          </a:solidFill>
                          <a:latin typeface="Arial"/>
                          <a:ea typeface="DejaVu Sans"/>
                        </a:rPr>
                        <a:t>栈：</a:t>
                      </a:r>
                      <a:r>
                        <a:rPr b="0" lang="en-US" sz="1000" spc="-1" strike="noStrike">
                          <a:solidFill>
                            <a:srgbClr val="000000"/>
                          </a:solidFill>
                          <a:latin typeface="Arial"/>
                          <a:ea typeface="DejaVu Sans"/>
                        </a:rPr>
                        <a:t>workqueue</a:t>
                      </a:r>
                      <a:r>
                        <a:rPr b="0" lang="en-US" sz="1000" spc="-1" strike="noStrike">
                          <a:solidFill>
                            <a:srgbClr val="000000"/>
                          </a:solidFill>
                          <a:latin typeface="Arial"/>
                          <a:ea typeface="DejaVu Sans"/>
                        </a:rPr>
                        <a:t>进程的栈，如</a:t>
                      </a:r>
                      <a:r>
                        <a:rPr b="0" lang="en-US" sz="1000" spc="-1" strike="noStrike">
                          <a:solidFill>
                            <a:srgbClr val="000000"/>
                          </a:solidFill>
                          <a:latin typeface="Arial"/>
                          <a:ea typeface="DejaVu Sans"/>
                        </a:rPr>
                        <a:t>events/0 /1</a:t>
                      </a:r>
                      <a:endParaRPr b="0" lang="en-US" sz="1000" spc="-1" strike="noStrike">
                        <a:latin typeface="Arial"/>
                      </a:endParaRPr>
                    </a:p>
                    <a:p>
                      <a:pPr>
                        <a:lnSpc>
                          <a:spcPct val="100000"/>
                        </a:lnSpc>
                      </a:pPr>
                      <a:r>
                        <a:rPr b="0" lang="en-US" sz="1000" spc="-1" strike="noStrike">
                          <a:solidFill>
                            <a:srgbClr val="000000"/>
                          </a:solidFill>
                          <a:latin typeface="Arial"/>
                          <a:ea typeface="DejaVu Sans"/>
                        </a:rPr>
                        <a:t>中断：正常中断</a:t>
                      </a:r>
                      <a:endParaRPr b="0" lang="en-US" sz="1000" spc="-1" strike="noStrike">
                        <a:latin typeface="Arial"/>
                      </a:endParaRPr>
                    </a:p>
                    <a:p>
                      <a:pPr>
                        <a:lnSpc>
                          <a:spcPct val="100000"/>
                        </a:lnSpc>
                      </a:pPr>
                      <a:r>
                        <a:rPr b="0" lang="en-US" sz="1000" spc="-1" strike="noStrike">
                          <a:solidFill>
                            <a:srgbClr val="000000"/>
                          </a:solidFill>
                          <a:latin typeface="Arial"/>
                          <a:ea typeface="DejaVu Sans"/>
                        </a:rPr>
                        <a:t>中断抢占：可被软</a:t>
                      </a:r>
                      <a:r>
                        <a:rPr b="0" lang="en-US" sz="1000" spc="-1" strike="noStrike">
                          <a:solidFill>
                            <a:srgbClr val="000000"/>
                          </a:solidFill>
                          <a:latin typeface="Arial"/>
                          <a:ea typeface="DejaVu Sans"/>
                        </a:rPr>
                        <a:t>/</a:t>
                      </a:r>
                      <a:r>
                        <a:rPr b="0" lang="en-US" sz="1000" spc="-1" strike="noStrike">
                          <a:solidFill>
                            <a:srgbClr val="000000"/>
                          </a:solidFill>
                          <a:latin typeface="Arial"/>
                          <a:ea typeface="DejaVu Sans"/>
                        </a:rPr>
                        <a:t>硬中断抢占</a:t>
                      </a:r>
                      <a:endParaRPr b="0" lang="en-US" sz="1000" spc="-1" strike="noStrike">
                        <a:latin typeface="Arial"/>
                      </a:endParaRPr>
                    </a:p>
                    <a:p>
                      <a:pPr>
                        <a:lnSpc>
                          <a:spcPct val="100000"/>
                        </a:lnSpc>
                      </a:pPr>
                      <a:r>
                        <a:rPr b="0" lang="en-US" sz="1000" spc="-1" strike="noStrike">
                          <a:solidFill>
                            <a:srgbClr val="000000"/>
                          </a:solidFill>
                          <a:latin typeface="Arial"/>
                          <a:ea typeface="DejaVu Sans"/>
                        </a:rPr>
                        <a:t>进程抢占：可被进程抢占</a:t>
                      </a:r>
                      <a:endParaRPr b="0" lang="en-US" sz="1000" spc="-1" strike="noStrike">
                        <a:latin typeface="Arial"/>
                      </a:endParaRPr>
                    </a:p>
                    <a:p>
                      <a:pPr>
                        <a:lnSpc>
                          <a:spcPct val="100000"/>
                        </a:lnSpc>
                      </a:pPr>
                      <a:r>
                        <a:rPr b="0" lang="en-US" sz="1000" spc="-1" strike="noStrike">
                          <a:solidFill>
                            <a:srgbClr val="000000"/>
                          </a:solidFill>
                          <a:latin typeface="Arial"/>
                          <a:ea typeface="DejaVu Sans"/>
                        </a:rPr>
                        <a:t>重入：可重入（多核情况）</a:t>
                      </a:r>
                      <a:endParaRPr b="0" lang="en-US" sz="1000" spc="-1" strike="noStrike">
                        <a:latin typeface="Arial"/>
                      </a:endParaRPr>
                    </a:p>
                  </a:txBody>
                  <a:tcPr marL="90000" marR="90000">
                    <a:lnL w="720">
                      <a:solidFill>
                        <a:srgbClr val="000000"/>
                      </a:solidFill>
                    </a:lnL>
                    <a:lnR w="720">
                      <a:solidFill>
                        <a:srgbClr val="000000"/>
                      </a:solidFill>
                    </a:lnR>
                    <a:lnT w="720">
                      <a:solidFill>
                        <a:srgbClr val="000000"/>
                      </a:solidFill>
                    </a:lnT>
                    <a:lnB w="720">
                      <a:solidFill>
                        <a:srgbClr val="000000"/>
                      </a:solidFill>
                    </a:lnB>
                    <a:noFill/>
                  </a:tcPr>
                </a:tc>
                <a:tc>
                  <a:txBody>
                    <a:bodyPr lIns="90000" rIns="90000"/>
                    <a:p>
                      <a:pPr>
                        <a:lnSpc>
                          <a:spcPct val="100000"/>
                        </a:lnSpc>
                      </a:pPr>
                      <a:r>
                        <a:rPr b="0" lang="en-US" sz="1000" spc="-1" strike="noStrike">
                          <a:solidFill>
                            <a:srgbClr val="000000"/>
                          </a:solidFill>
                          <a:latin typeface="Arial"/>
                          <a:ea typeface="DejaVu Sans"/>
                        </a:rPr>
                        <a:t>业务逻辑</a:t>
                      </a:r>
                      <a:r>
                        <a:rPr b="0" lang="en-US" sz="1000" spc="-1" strike="noStrike">
                          <a:solidFill>
                            <a:srgbClr val="000000"/>
                          </a:solidFill>
                          <a:latin typeface="Arial"/>
                          <a:ea typeface="DejaVu Sans"/>
                        </a:rPr>
                        <a:t>: struct workqueue_struct{}; struct cpu_workqueue_struct{}</a:t>
                      </a:r>
                      <a:endParaRPr b="0" lang="en-US" sz="1000" spc="-1" strike="noStrike">
                        <a:latin typeface="Arial"/>
                      </a:endParaRPr>
                    </a:p>
                    <a:p>
                      <a:pPr>
                        <a:lnSpc>
                          <a:spcPct val="100000"/>
                        </a:lnSpc>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struct work_struct{long data, list_head entry, </a:t>
                      </a:r>
                      <a:br/>
                      <a:r>
                        <a:rPr b="0" lang="en-US" sz="1000" spc="-1" strike="noStrike">
                          <a:solidFill>
                            <a:srgbClr val="000000"/>
                          </a:solidFill>
                          <a:latin typeface="Arial"/>
                          <a:ea typeface="DejaVu Sans"/>
                        </a:rPr>
                        <a:t>                                                   work_func_t func;  }; </a:t>
                      </a:r>
                      <a:endParaRPr b="0" lang="en-US" sz="1000" spc="-1" strike="noStrike">
                        <a:latin typeface="Arial"/>
                      </a:endParaRPr>
                    </a:p>
                    <a:p>
                      <a:pPr>
                        <a:lnSpc>
                          <a:spcPct val="100000"/>
                        </a:lnSpc>
                      </a:pPr>
                      <a:r>
                        <a:rPr b="0" lang="en-US" sz="1000" spc="-1" strike="noStrike">
                          <a:solidFill>
                            <a:srgbClr val="000000"/>
                          </a:solidFill>
                          <a:latin typeface="Arial"/>
                          <a:ea typeface="DejaVu Sans"/>
                        </a:rPr>
                        <a:t>创建</a:t>
                      </a:r>
                      <a:r>
                        <a:rPr b="0" lang="en-US" sz="1000" spc="-1" strike="noStrike">
                          <a:solidFill>
                            <a:srgbClr val="000000"/>
                          </a:solidFill>
                          <a:latin typeface="Arial"/>
                          <a:ea typeface="DejaVu Sans"/>
                        </a:rPr>
                        <a:t>work</a:t>
                      </a:r>
                      <a:r>
                        <a:rPr b="0" lang="en-US" sz="1000" spc="-1" strike="noStrike">
                          <a:solidFill>
                            <a:srgbClr val="000000"/>
                          </a:solidFill>
                          <a:latin typeface="Arial"/>
                          <a:ea typeface="DejaVu Sans"/>
                        </a:rPr>
                        <a:t>：静态</a:t>
                      </a:r>
                      <a:r>
                        <a:rPr b="0" lang="en-US" sz="1000" spc="-1" strike="noStrike">
                          <a:solidFill>
                            <a:srgbClr val="000000"/>
                          </a:solidFill>
                          <a:latin typeface="Arial"/>
                          <a:ea typeface="DejaVu Sans"/>
                        </a:rPr>
                        <a:t>DECLARE_WORK(name, func, *data)</a:t>
                      </a:r>
                      <a:endParaRPr b="0" lang="en-US" sz="1000" spc="-1" strike="noStrike">
                        <a:latin typeface="Arial"/>
                      </a:endParaRPr>
                    </a:p>
                    <a:p>
                      <a:pPr>
                        <a:lnSpc>
                          <a:spcPct val="100000"/>
                        </a:lnSpc>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动态 </a:t>
                      </a:r>
                      <a:r>
                        <a:rPr b="0" lang="en-US" sz="1000" spc="-1" strike="noStrike">
                          <a:solidFill>
                            <a:srgbClr val="000000"/>
                          </a:solidFill>
                          <a:latin typeface="Arial"/>
                          <a:ea typeface="DejaVu Sans"/>
                        </a:rPr>
                        <a:t>INIT_WORK(work, func, *data)</a:t>
                      </a:r>
                      <a:endParaRPr b="0" lang="en-US" sz="1000" spc="-1" strike="noStrike">
                        <a:latin typeface="Arial"/>
                      </a:endParaRPr>
                    </a:p>
                    <a:p>
                      <a:pPr>
                        <a:lnSpc>
                          <a:spcPct val="100000"/>
                        </a:lnSpc>
                      </a:pPr>
                      <a:r>
                        <a:rPr b="0" lang="en-US" sz="1000" spc="-1" strike="noStrike">
                          <a:solidFill>
                            <a:srgbClr val="000000"/>
                          </a:solidFill>
                          <a:latin typeface="Arial"/>
                          <a:ea typeface="DejaVu Sans"/>
                        </a:rPr>
                        <a:t>创建队列</a:t>
                      </a:r>
                      <a:r>
                        <a:rPr b="0" lang="en-US" sz="1000" spc="-1" strike="noStrike">
                          <a:solidFill>
                            <a:srgbClr val="000000"/>
                          </a:solidFill>
                          <a:latin typeface="Arial"/>
                          <a:ea typeface="DejaVu Sans"/>
                        </a:rPr>
                        <a:t>:workqueue_struct *create_workqueue(char *name);</a:t>
                      </a:r>
                      <a:endParaRPr b="0" lang="en-US" sz="1000" spc="-1" strike="noStrike">
                        <a:latin typeface="Arial"/>
                      </a:endParaRPr>
                    </a:p>
                    <a:p>
                      <a:pPr>
                        <a:lnSpc>
                          <a:spcPct val="100000"/>
                        </a:lnSpc>
                      </a:pPr>
                      <a:r>
                        <a:rPr b="0" lang="en-US" sz="1000" spc="-1" strike="noStrike">
                          <a:solidFill>
                            <a:srgbClr val="000000"/>
                          </a:solidFill>
                          <a:latin typeface="Arial"/>
                          <a:ea typeface="DejaVu Sans"/>
                        </a:rPr>
                        <a:t>入队：</a:t>
                      </a:r>
                      <a:r>
                        <a:rPr b="0" lang="en-US" sz="1000" spc="-1" strike="noStrike">
                          <a:solidFill>
                            <a:srgbClr val="000000"/>
                          </a:solidFill>
                          <a:latin typeface="Arial"/>
                          <a:ea typeface="DejaVu Sans"/>
                        </a:rPr>
                        <a:t>schedule_work(&amp;work),delayed,flush,cancel</a:t>
                      </a:r>
                      <a:endParaRPr b="0" lang="en-US" sz="1000" spc="-1" strike="noStrike">
                        <a:latin typeface="Arial"/>
                      </a:endParaRPr>
                    </a:p>
                    <a:p>
                      <a:pPr>
                        <a:lnSpc>
                          <a:spcPct val="100000"/>
                        </a:lnSpc>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queuework(workqueue_struct *wq, *work);</a:t>
                      </a:r>
                      <a:endParaRPr b="0" lang="en-US" sz="1000" spc="-1" strike="noStrike">
                        <a:latin typeface="Arial"/>
                      </a:endParaRPr>
                    </a:p>
                  </a:txBody>
                  <a:tcPr marL="90000" marR="90000">
                    <a:lnL w="720">
                      <a:solidFill>
                        <a:srgbClr val="000000"/>
                      </a:solidFill>
                    </a:lnL>
                    <a:lnR w="720">
                      <a:solidFill>
                        <a:srgbClr val="000000"/>
                      </a:solidFill>
                    </a:lnR>
                    <a:lnT w="720">
                      <a:solidFill>
                        <a:srgbClr val="000000"/>
                      </a:solidFill>
                    </a:lnT>
                    <a:lnB w="720">
                      <a:solidFill>
                        <a:srgbClr val="000000"/>
                      </a:solidFill>
                    </a:lnB>
                    <a:noFill/>
                  </a:tcPr>
                </a:tc>
                <a:tc>
                  <a:txBody>
                    <a:bodyPr lIns="90000" rIns="90000"/>
                    <a:p>
                      <a:pPr>
                        <a:lnSpc>
                          <a:spcPct val="100000"/>
                        </a:lnSpc>
                      </a:pPr>
                      <a:r>
                        <a:rPr b="0" lang="en-US" sz="1000" spc="-1" strike="noStrike">
                          <a:solidFill>
                            <a:srgbClr val="000000"/>
                          </a:solidFill>
                          <a:latin typeface="Arial"/>
                        </a:rPr>
                        <a:t>软件逻辑部分</a:t>
                      </a:r>
                      <a:endParaRPr b="0" lang="en-US" sz="1000" spc="-1" strike="noStrike">
                        <a:latin typeface="Arial"/>
                      </a:endParaRPr>
                    </a:p>
                    <a:p>
                      <a:pPr>
                        <a:lnSpc>
                          <a:spcPct val="100000"/>
                        </a:lnSpc>
                      </a:pPr>
                      <a:r>
                        <a:rPr b="0" lang="en-US" sz="1000" spc="-1" strike="noStrike">
                          <a:solidFill>
                            <a:srgbClr val="000000"/>
                          </a:solidFill>
                          <a:latin typeface="Arial"/>
                        </a:rPr>
                        <a:t>实时性（低</a:t>
                      </a:r>
                      <a:endParaRPr b="0" lang="en-US" sz="1000" spc="-1" strike="noStrike">
                        <a:latin typeface="Arial"/>
                      </a:endParaRPr>
                    </a:p>
                    <a:p>
                      <a:pPr>
                        <a:lnSpc>
                          <a:spcPct val="100000"/>
                        </a:lnSpc>
                      </a:pPr>
                      <a:r>
                        <a:rPr b="0" lang="en-US" sz="1000" spc="-1" strike="noStrike">
                          <a:solidFill>
                            <a:srgbClr val="000000"/>
                          </a:solidFill>
                          <a:latin typeface="Arial"/>
                        </a:rPr>
                        <a:t>灵活，可阻塞，可休眠</a:t>
                      </a:r>
                      <a:endParaRPr b="0" lang="en-US" sz="1000" spc="-1" strike="noStrike">
                        <a:latin typeface="Arial"/>
                      </a:endParaRPr>
                    </a:p>
                    <a:p>
                      <a:pPr>
                        <a:lnSpc>
                          <a:spcPct val="100000"/>
                        </a:lnSpc>
                      </a:pPr>
                      <a:endParaRPr b="0" lang="en-US" sz="1000" spc="-1" strike="noStrike">
                        <a:latin typeface="Arial"/>
                      </a:endParaRPr>
                    </a:p>
                  </a:txBody>
                  <a:tcPr marL="90000" marR="90000">
                    <a:lnL w="720">
                      <a:solidFill>
                        <a:srgbClr val="000000"/>
                      </a:solidFill>
                    </a:lnL>
                    <a:lnR w="720">
                      <a:solidFill>
                        <a:srgbClr val="000000"/>
                      </a:solidFill>
                    </a:lnR>
                    <a:lnT w="720">
                      <a:solidFill>
                        <a:srgbClr val="000000"/>
                      </a:solidFill>
                    </a:lnT>
                    <a:lnB w="720">
                      <a:solidFill>
                        <a:srgbClr val="000000"/>
                      </a:solidFill>
                    </a:lnB>
                    <a:noFill/>
                  </a:tcPr>
                </a:tc>
              </a:tr>
            </a:tbl>
          </a:graphicData>
        </a:graphic>
      </p:graphicFrame>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CustomShape 1"/>
          <p:cNvSpPr/>
          <p:nvPr/>
        </p:nvSpPr>
        <p:spPr>
          <a:xfrm>
            <a:off x="275400" y="0"/>
            <a:ext cx="10506240" cy="1316160"/>
          </a:xfrm>
          <a:prstGeom prst="rect">
            <a:avLst/>
          </a:prstGeom>
          <a:noFill/>
          <a:ln>
            <a:noFill/>
          </a:ln>
        </p:spPr>
        <p:style>
          <a:lnRef idx="0"/>
          <a:fillRef idx="0"/>
          <a:effectRef idx="0"/>
          <a:fontRef idx="minor"/>
        </p:style>
        <p:txBody>
          <a:bodyPr lIns="90000" rIns="90000" tIns="45000" bIns="45000" anchor="ctr"/>
          <a:p>
            <a:pPr>
              <a:lnSpc>
                <a:spcPct val="90000"/>
              </a:lnSpc>
            </a:pPr>
            <a:r>
              <a:rPr b="0" lang="en-US" sz="4400" spc="-1" strike="noStrike">
                <a:solidFill>
                  <a:srgbClr val="000000"/>
                </a:solidFill>
                <a:latin typeface="等线 Light"/>
                <a:ea typeface="DejaVu Sans"/>
              </a:rPr>
              <a:t>问题</a:t>
            </a:r>
            <a:endParaRPr b="0" lang="en-US" sz="4400" spc="-1" strike="noStrike">
              <a:latin typeface="Arial"/>
            </a:endParaRPr>
          </a:p>
        </p:txBody>
      </p:sp>
      <p:sp>
        <p:nvSpPr>
          <p:cNvPr id="317" name="CustomShape 2"/>
          <p:cNvSpPr/>
          <p:nvPr/>
        </p:nvSpPr>
        <p:spPr>
          <a:xfrm>
            <a:off x="914760" y="1690200"/>
            <a:ext cx="10506240" cy="4341960"/>
          </a:xfrm>
          <a:prstGeom prst="rect">
            <a:avLst/>
          </a:prstGeom>
          <a:noFill/>
          <a:ln>
            <a:noFill/>
          </a:ln>
        </p:spPr>
        <p:style>
          <a:lnRef idx="0"/>
          <a:fillRef idx="0"/>
          <a:effectRef idx="0"/>
          <a:fontRef idx="minor"/>
        </p:style>
        <p:txBody>
          <a:bodyPr lIns="90000" rIns="90000" tIns="45000" bIns="45000"/>
          <a:p>
            <a:pPr marL="228600" indent="-219240">
              <a:lnSpc>
                <a:spcPct val="90000"/>
              </a:lnSpc>
              <a:spcBef>
                <a:spcPts val="1001"/>
              </a:spcBef>
              <a:buClr>
                <a:srgbClr val="000000"/>
              </a:buClr>
              <a:buFont typeface="Arial"/>
              <a:buChar char="•"/>
            </a:pPr>
            <a:r>
              <a:rPr b="0" lang="en-US" sz="2800" spc="-1" strike="noStrike">
                <a:solidFill>
                  <a:srgbClr val="000000"/>
                </a:solidFill>
                <a:latin typeface="Arial"/>
                <a:ea typeface="DejaVu Sans"/>
              </a:rPr>
              <a:t>raise_irq()</a:t>
            </a:r>
            <a:r>
              <a:rPr b="0" lang="en-US" sz="2800" spc="-1" strike="noStrike">
                <a:solidFill>
                  <a:srgbClr val="000000"/>
                </a:solidFill>
                <a:latin typeface="DengXian"/>
                <a:ea typeface="DengXian"/>
              </a:rPr>
              <a:t>是否是累计的？</a:t>
            </a:r>
            <a:endParaRPr b="0" lang="en-US" sz="2800" spc="-1" strike="noStrike">
              <a:latin typeface="Arial"/>
            </a:endParaRPr>
          </a:p>
          <a:p>
            <a:pPr marL="228600" indent="-219240">
              <a:lnSpc>
                <a:spcPct val="90000"/>
              </a:lnSpc>
              <a:spcBef>
                <a:spcPts val="1001"/>
              </a:spcBef>
              <a:buClr>
                <a:srgbClr val="000000"/>
              </a:buClr>
              <a:buFont typeface="Arial"/>
              <a:buChar char="•"/>
            </a:pPr>
            <a:r>
              <a:rPr b="0" lang="en-US" sz="2800" spc="-1" strike="noStrike">
                <a:solidFill>
                  <a:srgbClr val="000000"/>
                </a:solidFill>
                <a:latin typeface="DengXian"/>
                <a:ea typeface="DengXian"/>
              </a:rPr>
              <a:t> </a:t>
            </a:r>
            <a:r>
              <a:rPr b="0" lang="en-US" sz="2800" spc="-1" strike="noStrike">
                <a:solidFill>
                  <a:srgbClr val="000000"/>
                </a:solidFill>
                <a:latin typeface="DengXian"/>
                <a:ea typeface="DengXian"/>
              </a:rPr>
              <a:t>tasklet_schedule()</a:t>
            </a:r>
            <a:r>
              <a:rPr b="0" lang="en-US" sz="2800" spc="-1" strike="noStrike">
                <a:solidFill>
                  <a:srgbClr val="000000"/>
                </a:solidFill>
                <a:latin typeface="DengXian"/>
                <a:ea typeface="DengXian"/>
              </a:rPr>
              <a:t>是否是累计的？</a:t>
            </a:r>
            <a:endParaRPr b="0" lang="en-US" sz="2800" spc="-1" strike="noStrike">
              <a:latin typeface="Arial"/>
            </a:endParaRPr>
          </a:p>
          <a:p>
            <a:pPr marL="228600" indent="-219240">
              <a:lnSpc>
                <a:spcPct val="90000"/>
              </a:lnSpc>
              <a:spcBef>
                <a:spcPts val="1001"/>
              </a:spcBef>
              <a:buClr>
                <a:srgbClr val="000000"/>
              </a:buClr>
              <a:buFont typeface="Arial"/>
              <a:buChar char="•"/>
            </a:pPr>
            <a:r>
              <a:rPr b="0" lang="en-US" sz="2800" spc="-1" strike="noStrike">
                <a:solidFill>
                  <a:srgbClr val="000000"/>
                </a:solidFill>
                <a:latin typeface="DengXian"/>
                <a:ea typeface="DengXian"/>
              </a:rPr>
              <a:t>中断的栈有几个，在哪里初始化，在哪里管理？</a:t>
            </a:r>
            <a:endParaRPr b="0" lang="en-US" sz="2800" spc="-1" strike="noStrike">
              <a:latin typeface="Arial"/>
            </a:endParaRPr>
          </a:p>
          <a:p>
            <a:pPr marL="228600" indent="-219240">
              <a:lnSpc>
                <a:spcPct val="90000"/>
              </a:lnSpc>
              <a:spcBef>
                <a:spcPts val="1001"/>
              </a:spcBef>
              <a:buClr>
                <a:srgbClr val="000000"/>
              </a:buClr>
              <a:buFont typeface="Arial"/>
              <a:buChar char="•"/>
            </a:pPr>
            <a:r>
              <a:rPr b="0" lang="en-US" sz="2800" spc="-1" strike="noStrike">
                <a:solidFill>
                  <a:srgbClr val="000000"/>
                </a:solidFill>
                <a:latin typeface="DengXian"/>
                <a:ea typeface="DengXian"/>
              </a:rPr>
              <a:t>ksoftirq</a:t>
            </a:r>
            <a:r>
              <a:rPr b="0" lang="en-US" sz="2800" spc="-1" strike="noStrike">
                <a:solidFill>
                  <a:srgbClr val="000000"/>
                </a:solidFill>
                <a:latin typeface="DengXian"/>
                <a:ea typeface="DengXian"/>
              </a:rPr>
              <a:t>中执行的</a:t>
            </a:r>
            <a:r>
              <a:rPr b="0" lang="en-US" sz="2800" spc="-1" strike="noStrike">
                <a:solidFill>
                  <a:srgbClr val="000000"/>
                </a:solidFill>
                <a:latin typeface="DengXian"/>
                <a:ea typeface="DengXian"/>
              </a:rPr>
              <a:t>softirq</a:t>
            </a:r>
            <a:r>
              <a:rPr b="0" lang="en-US" sz="2800" spc="-1" strike="noStrike">
                <a:solidFill>
                  <a:srgbClr val="000000"/>
                </a:solidFill>
                <a:latin typeface="DengXian"/>
                <a:ea typeface="DengXian"/>
              </a:rPr>
              <a:t>是中断上下文，还是线程上下文？</a:t>
            </a:r>
            <a:endParaRPr b="0" lang="en-US" sz="2800" spc="-1" strike="noStrike">
              <a:latin typeface="Arial"/>
            </a:endParaRPr>
          </a:p>
          <a:p>
            <a:pPr marL="228600" indent="-219240">
              <a:lnSpc>
                <a:spcPct val="90000"/>
              </a:lnSpc>
              <a:spcBef>
                <a:spcPts val="1001"/>
              </a:spcBef>
              <a:buClr>
                <a:srgbClr val="000000"/>
              </a:buClr>
              <a:buFont typeface="Arial"/>
              <a:buChar char="•"/>
            </a:pPr>
            <a:r>
              <a:rPr b="0" lang="en-US" sz="2800" spc="-1" strike="noStrike">
                <a:solidFill>
                  <a:srgbClr val="000000"/>
                </a:solidFill>
                <a:latin typeface="DengXian"/>
                <a:ea typeface="DengXian"/>
              </a:rPr>
              <a:t>workqueue</a:t>
            </a:r>
            <a:r>
              <a:rPr b="0" lang="en-US" sz="2800" spc="-1" strike="noStrike">
                <a:solidFill>
                  <a:srgbClr val="000000"/>
                </a:solidFill>
                <a:latin typeface="DengXian"/>
                <a:ea typeface="DengXian"/>
              </a:rPr>
              <a:t>是如何在多个核上进行负荷分担的？</a:t>
            </a:r>
            <a:endParaRPr b="0" lang="en-US" sz="2800" spc="-1" strike="noStrike">
              <a:latin typeface="Arial"/>
            </a:endParaRPr>
          </a:p>
          <a:p>
            <a:pPr marL="228600" indent="-219240">
              <a:lnSpc>
                <a:spcPct val="90000"/>
              </a:lnSpc>
              <a:spcBef>
                <a:spcPts val="1001"/>
              </a:spcBef>
              <a:buClr>
                <a:srgbClr val="000000"/>
              </a:buClr>
              <a:buFont typeface="Arial"/>
              <a:buChar char="•"/>
            </a:pPr>
            <a:r>
              <a:rPr b="0" lang="en-US" sz="2800" spc="-1" strike="noStrike">
                <a:solidFill>
                  <a:srgbClr val="000000"/>
                </a:solidFill>
                <a:latin typeface="DengXian"/>
                <a:ea typeface="DengXian"/>
              </a:rPr>
              <a:t>如何删除一种动态创建出来的</a:t>
            </a:r>
            <a:r>
              <a:rPr b="0" lang="en-US" sz="2800" spc="-1" strike="noStrike">
                <a:solidFill>
                  <a:srgbClr val="000000"/>
                </a:solidFill>
                <a:latin typeface="DengXian"/>
                <a:ea typeface="DengXian"/>
              </a:rPr>
              <a:t>WorkQueue</a:t>
            </a:r>
            <a:r>
              <a:rPr b="0" lang="en-US" sz="2800" spc="-1" strike="noStrike">
                <a:solidFill>
                  <a:srgbClr val="000000"/>
                </a:solidFill>
                <a:latin typeface="DengXian"/>
                <a:ea typeface="DengXian"/>
              </a:rPr>
              <a:t>队列，以及对应的内核线程？</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100000"/>
              </a:lnSpc>
              <a:spcBef>
                <a:spcPts val="434"/>
              </a:spcBef>
            </a:pPr>
            <a:endParaRPr b="0" lang="en-US" sz="2800" spc="-1" strike="noStrike">
              <a:latin typeface="Arial"/>
            </a:endParaRPr>
          </a:p>
        </p:txBody>
      </p:sp>
    </p:spTree>
  </p:cSld>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CustomShape 1"/>
          <p:cNvSpPr/>
          <p:nvPr/>
        </p:nvSpPr>
        <p:spPr>
          <a:xfrm>
            <a:off x="609480" y="273600"/>
            <a:ext cx="10967760" cy="1140120"/>
          </a:xfrm>
          <a:prstGeom prst="rect">
            <a:avLst/>
          </a:prstGeom>
          <a:noFill/>
          <a:ln>
            <a:noFill/>
          </a:ln>
        </p:spPr>
        <p:style>
          <a:lnRef idx="0"/>
          <a:fillRef idx="0"/>
          <a:effectRef idx="0"/>
          <a:fontRef idx="minor"/>
        </p:style>
        <p:txBody>
          <a:bodyPr lIns="0" rIns="0" tIns="0" bIns="0" anchor="ctr"/>
          <a:p>
            <a:pPr>
              <a:lnSpc>
                <a:spcPct val="90000"/>
              </a:lnSpc>
            </a:pPr>
            <a:r>
              <a:rPr b="0" lang="en-US" sz="4400" spc="-1" strike="noStrike">
                <a:solidFill>
                  <a:srgbClr val="000000"/>
                </a:solidFill>
                <a:latin typeface="Arial"/>
                <a:ea typeface="DejaVu Sans"/>
              </a:rPr>
              <a:t>目录</a:t>
            </a:r>
            <a:endParaRPr b="0" lang="en-US" sz="4400" spc="-1" strike="noStrike">
              <a:latin typeface="Arial"/>
            </a:endParaRPr>
          </a:p>
        </p:txBody>
      </p:sp>
      <p:sp>
        <p:nvSpPr>
          <p:cNvPr id="319" name="CustomShape 2"/>
          <p:cNvSpPr/>
          <p:nvPr/>
        </p:nvSpPr>
        <p:spPr>
          <a:xfrm>
            <a:off x="609480" y="1604520"/>
            <a:ext cx="10967760" cy="4861800"/>
          </a:xfrm>
          <a:prstGeom prst="rect">
            <a:avLst/>
          </a:prstGeom>
          <a:noFill/>
          <a:ln>
            <a:noFill/>
          </a:ln>
        </p:spPr>
        <p:style>
          <a:lnRef idx="0"/>
          <a:fillRef idx="0"/>
          <a:effectRef idx="0"/>
          <a:fontRef idx="minor"/>
        </p:style>
        <p:txBody>
          <a:bodyPr lIns="0" rIns="0" tIns="0" bIns="0">
            <a:normAutofit/>
          </a:bodyPr>
          <a:p>
            <a:pPr marL="228600" indent="-223920">
              <a:lnSpc>
                <a:spcPct val="90000"/>
              </a:lnSpc>
              <a:spcBef>
                <a:spcPts val="1001"/>
              </a:spcBef>
              <a:buClr>
                <a:srgbClr val="000000"/>
              </a:buClr>
              <a:buFont typeface="Arial"/>
              <a:buChar char="•"/>
            </a:pPr>
            <a:r>
              <a:rPr b="1" lang="en-US" sz="3200" spc="-1" strike="noStrike">
                <a:solidFill>
                  <a:srgbClr val="000000"/>
                </a:solidFill>
                <a:latin typeface="Arial"/>
                <a:ea typeface="DejaVu Sans"/>
              </a:rPr>
              <a:t>核心机制：</a:t>
            </a:r>
            <a:endParaRPr b="0" lang="en-US" sz="32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c00000"/>
                </a:solidFill>
                <a:latin typeface="Arial"/>
                <a:ea typeface="DejaVu Sans"/>
              </a:rPr>
              <a:t>	</a:t>
            </a:r>
            <a:r>
              <a:rPr b="1" lang="en-US" sz="2800" spc="-1" strike="noStrike">
                <a:solidFill>
                  <a:srgbClr val="000000"/>
                </a:solidFill>
                <a:latin typeface="Arial"/>
                <a:ea typeface="DejaVu Sans"/>
              </a:rPr>
              <a:t>系统调用                    </a:t>
            </a:r>
            <a:r>
              <a:rPr b="0" lang="en-US" sz="2800" spc="-1" strike="noStrike">
                <a:solidFill>
                  <a:srgbClr val="000000"/>
                </a:solidFill>
                <a:latin typeface="Arial"/>
                <a:ea typeface="DejaVu Sans"/>
              </a:rPr>
              <a:t>（从北向进入内核）</a:t>
            </a:r>
            <a:endParaRPr b="0" lang="en-US" sz="28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Task</a:t>
            </a:r>
            <a:r>
              <a:rPr b="1" lang="en-US" sz="2800" spc="-1" strike="noStrike">
                <a:solidFill>
                  <a:srgbClr val="000000"/>
                </a:solidFill>
                <a:latin typeface="Arial"/>
                <a:ea typeface="DejaVu Sans"/>
              </a:rPr>
              <a:t>管理 </a:t>
            </a:r>
            <a:r>
              <a:rPr b="0" lang="en-US" sz="2800" spc="-1" strike="noStrike">
                <a:solidFill>
                  <a:srgbClr val="000000"/>
                </a:solidFill>
                <a:latin typeface="Arial"/>
                <a:ea typeface="DejaVu Sans"/>
              </a:rPr>
              <a:t>                  （内核引擎的转动）</a:t>
            </a:r>
            <a:endParaRPr b="0" lang="en-US" sz="2800" spc="-1" strike="noStrike">
              <a:latin typeface="Arial"/>
            </a:endParaRPr>
          </a:p>
          <a:p>
            <a:pPr lvl="2" marL="1143000" indent="-223920">
              <a:lnSpc>
                <a:spcPct val="90000"/>
              </a:lnSpc>
              <a:spcBef>
                <a:spcPts val="499"/>
              </a:spcBef>
              <a:buClr>
                <a:srgbClr val="000000"/>
              </a:buClr>
              <a:buFont typeface="Aria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中断                           </a:t>
            </a:r>
            <a:r>
              <a:rPr b="0" lang="en-US" sz="2800" spc="-1" strike="noStrike">
                <a:solidFill>
                  <a:srgbClr val="000000"/>
                </a:solidFill>
                <a:latin typeface="Arial"/>
                <a:ea typeface="DejaVu Sans"/>
              </a:rPr>
              <a:t>（从南向进入内核）</a:t>
            </a:r>
            <a:endParaRPr b="0" lang="en-US" sz="2800" spc="-1" strike="noStrike">
              <a:latin typeface="Arial"/>
            </a:endParaRPr>
          </a:p>
          <a:p>
            <a:pPr lvl="2" marL="1143000" indent="-223920">
              <a:lnSpc>
                <a:spcPct val="90000"/>
              </a:lnSpc>
              <a:spcBef>
                <a:spcPts val="499"/>
              </a:spcBef>
              <a:buClr>
                <a:srgbClr val="000000"/>
              </a:buClr>
              <a:buFont typeface="Arial"/>
              <a:buChar char="•"/>
            </a:pPr>
            <a:r>
              <a:rPr b="1" lang="en-US" sz="2800" spc="-1" strike="noStrike">
                <a:solidFill>
                  <a:srgbClr val="000000"/>
                </a:solidFill>
                <a:latin typeface="Arial"/>
                <a:ea typeface="DejaVu Sans"/>
              </a:rPr>
              <a:t>	</a:t>
            </a:r>
            <a:r>
              <a:rPr b="1" lang="en-US" sz="2800" spc="-1" strike="noStrike">
                <a:solidFill>
                  <a:srgbClr val="c00000"/>
                </a:solidFill>
                <a:latin typeface="Arial"/>
                <a:ea typeface="DejaVu Sans"/>
              </a:rPr>
              <a:t>设备、模块 </a:t>
            </a:r>
            <a:r>
              <a:rPr b="1" lang="en-US" sz="2800" spc="-1" strike="noStrike">
                <a:solidFill>
                  <a:srgbClr val="c00000"/>
                </a:solidFill>
                <a:latin typeface="Arial"/>
                <a:ea typeface="DejaVu Sans"/>
              </a:rPr>
              <a:t>&amp; </a:t>
            </a:r>
            <a:r>
              <a:rPr b="1" lang="en-US" sz="2800" spc="-1" strike="noStrike">
                <a:solidFill>
                  <a:srgbClr val="c00000"/>
                </a:solidFill>
                <a:latin typeface="Arial"/>
                <a:ea typeface="DejaVu Sans"/>
              </a:rPr>
              <a:t>驱动     </a:t>
            </a:r>
            <a:r>
              <a:rPr b="0" lang="en-US" sz="2800" spc="-1" strike="noStrike">
                <a:solidFill>
                  <a:srgbClr val="c00000"/>
                </a:solidFill>
                <a:latin typeface="Arial"/>
                <a:ea typeface="DejaVu Sans"/>
              </a:rPr>
              <a:t>（把北向和南向打通）</a:t>
            </a:r>
            <a:endParaRPr b="0" lang="en-US" sz="2800" spc="-1" strike="noStrike">
              <a:latin typeface="Arial"/>
            </a:endParaRPr>
          </a:p>
          <a:p>
            <a:pPr>
              <a:lnSpc>
                <a:spcPct val="90000"/>
              </a:lnSpc>
              <a:spcBef>
                <a:spcPts val="1001"/>
              </a:spcBef>
            </a:pPr>
            <a:endParaRPr b="0" lang="en-US" sz="2800" spc="-1" strike="noStrike">
              <a:latin typeface="Arial"/>
            </a:endParaRPr>
          </a:p>
          <a:p>
            <a:pPr marL="228600" indent="-223920">
              <a:lnSpc>
                <a:spcPct val="90000"/>
              </a:lnSpc>
              <a:spcBef>
                <a:spcPts val="1001"/>
              </a:spcBef>
              <a:buClr>
                <a:srgbClr val="000000"/>
              </a:buClr>
              <a:buFont typeface="Arial"/>
              <a:buChar char="•"/>
            </a:pPr>
            <a:r>
              <a:rPr b="1" lang="en-US" sz="3600" spc="-1" strike="noStrike">
                <a:solidFill>
                  <a:srgbClr val="000000"/>
                </a:solidFill>
                <a:latin typeface="Arial"/>
                <a:ea typeface="DejaVu Sans"/>
              </a:rPr>
              <a:t>配套</a:t>
            </a:r>
            <a:endParaRPr b="0" lang="en-US" sz="36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内存管理</a:t>
            </a:r>
            <a:endParaRPr b="0" lang="en-US" sz="28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内核同步</a:t>
            </a:r>
            <a:endParaRPr b="0" lang="en-US" sz="28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虚拟文件系统</a:t>
            </a:r>
            <a:endParaRPr b="0" lang="en-US" sz="28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I/O</a:t>
            </a:r>
            <a:endParaRPr b="0" lang="en-US" sz="28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时钟系统</a:t>
            </a:r>
            <a:endParaRPr b="0" lang="en-US" sz="28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网络协议栈</a:t>
            </a:r>
            <a:endParaRPr b="0" lang="en-US" sz="2800" spc="-1" strike="noStrike">
              <a:latin typeface="Arial"/>
            </a:endParaRPr>
          </a:p>
        </p:txBody>
      </p:sp>
    </p:spTree>
  </p:cSld>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CustomShape 1"/>
          <p:cNvSpPr/>
          <p:nvPr/>
        </p:nvSpPr>
        <p:spPr>
          <a:xfrm>
            <a:off x="365760" y="0"/>
            <a:ext cx="10506240" cy="1316160"/>
          </a:xfrm>
          <a:prstGeom prst="rect">
            <a:avLst/>
          </a:prstGeom>
          <a:noFill/>
          <a:ln>
            <a:noFill/>
          </a:ln>
        </p:spPr>
        <p:style>
          <a:lnRef idx="0"/>
          <a:fillRef idx="0"/>
          <a:effectRef idx="0"/>
          <a:fontRef idx="minor"/>
        </p:style>
        <p:txBody>
          <a:bodyPr lIns="90000" rIns="90000" tIns="45000" bIns="45000" anchor="ctr"/>
          <a:p>
            <a:pPr>
              <a:lnSpc>
                <a:spcPct val="90000"/>
              </a:lnSpc>
            </a:pPr>
            <a:r>
              <a:rPr b="0" lang="en-US" sz="4400" spc="-1" strike="noStrike">
                <a:solidFill>
                  <a:srgbClr val="000000"/>
                </a:solidFill>
                <a:latin typeface="等线 Light"/>
                <a:ea typeface="DejaVu Sans"/>
              </a:rPr>
              <a:t>设备、模块 </a:t>
            </a:r>
            <a:r>
              <a:rPr b="0" lang="en-US" sz="4400" spc="-1" strike="noStrike">
                <a:solidFill>
                  <a:srgbClr val="000000"/>
                </a:solidFill>
                <a:latin typeface="等线 Light"/>
                <a:ea typeface="DejaVu Sans"/>
              </a:rPr>
              <a:t>&amp; </a:t>
            </a:r>
            <a:r>
              <a:rPr b="0" lang="en-US" sz="4400" spc="-1" strike="noStrike">
                <a:solidFill>
                  <a:srgbClr val="000000"/>
                </a:solidFill>
                <a:latin typeface="等线 Light"/>
                <a:ea typeface="DejaVu Sans"/>
              </a:rPr>
              <a:t>驱动</a:t>
            </a:r>
            <a:endParaRPr b="0" lang="en-US" sz="4400" spc="-1" strike="noStrike">
              <a:latin typeface="Arial"/>
            </a:endParaRPr>
          </a:p>
        </p:txBody>
      </p:sp>
      <p:sp>
        <p:nvSpPr>
          <p:cNvPr id="321" name="CustomShape 2"/>
          <p:cNvSpPr/>
          <p:nvPr/>
        </p:nvSpPr>
        <p:spPr>
          <a:xfrm>
            <a:off x="838080" y="1825560"/>
            <a:ext cx="10506240" cy="4341960"/>
          </a:xfrm>
          <a:prstGeom prst="rect">
            <a:avLst/>
          </a:prstGeom>
          <a:noFill/>
          <a:ln>
            <a:noFill/>
          </a:ln>
        </p:spPr>
        <p:style>
          <a:lnRef idx="0"/>
          <a:fillRef idx="0"/>
          <a:effectRef idx="0"/>
          <a:fontRef idx="minor"/>
        </p:style>
      </p:sp>
      <p:sp>
        <p:nvSpPr>
          <p:cNvPr id="322" name="CustomShape 3"/>
          <p:cNvSpPr/>
          <p:nvPr/>
        </p:nvSpPr>
        <p:spPr>
          <a:xfrm>
            <a:off x="838080" y="1320840"/>
            <a:ext cx="10506240" cy="4341960"/>
          </a:xfrm>
          <a:prstGeom prst="rect">
            <a:avLst/>
          </a:prstGeom>
          <a:noFill/>
          <a:ln>
            <a:noFill/>
          </a:ln>
        </p:spPr>
        <p:style>
          <a:lnRef idx="0"/>
          <a:fillRef idx="0"/>
          <a:effectRef idx="0"/>
          <a:fontRef idx="minor"/>
        </p:style>
        <p:txBody>
          <a:bodyPr lIns="90000" rIns="90000" tIns="45000" bIns="45000"/>
          <a:p>
            <a:pPr marL="228600" indent="-219240">
              <a:lnSpc>
                <a:spcPct val="90000"/>
              </a:lnSpc>
              <a:spcBef>
                <a:spcPts val="1001"/>
              </a:spcBef>
              <a:buClr>
                <a:srgbClr val="000000"/>
              </a:buClr>
              <a:buFont typeface="Arial"/>
              <a:buChar char="•"/>
            </a:pPr>
            <a:r>
              <a:rPr b="1" lang="en-US" sz="2800" spc="-1" strike="noStrike">
                <a:solidFill>
                  <a:srgbClr val="000000"/>
                </a:solidFill>
                <a:latin typeface="DengXian"/>
                <a:ea typeface="DengXian"/>
              </a:rPr>
              <a:t>设备类型：</a:t>
            </a:r>
            <a:endParaRPr b="0" lang="en-US" sz="2800" spc="-1" strike="noStrike">
              <a:latin typeface="Arial"/>
            </a:endParaRPr>
          </a:p>
          <a:p>
            <a:pPr lvl="1" marL="919080" indent="-452520">
              <a:lnSpc>
                <a:spcPct val="90000"/>
              </a:lnSpc>
              <a:spcBef>
                <a:spcPts val="1001"/>
              </a:spcBef>
              <a:buClr>
                <a:srgbClr val="000000"/>
              </a:buClr>
              <a:buFont typeface="Wingdings" charset="2"/>
              <a:buChar char=""/>
            </a:pPr>
            <a:r>
              <a:rPr b="0" lang="en-US" sz="2000" spc="-1" strike="noStrike">
                <a:solidFill>
                  <a:srgbClr val="000000"/>
                </a:solidFill>
                <a:latin typeface="DengXian"/>
                <a:ea typeface="DengXian"/>
              </a:rPr>
              <a:t>字符设备</a:t>
            </a:r>
            <a:endParaRPr b="0" lang="en-US" sz="2000" spc="-1" strike="noStrike">
              <a:latin typeface="Arial"/>
            </a:endParaRPr>
          </a:p>
          <a:p>
            <a:pPr lvl="1" marL="919080" indent="-452520">
              <a:lnSpc>
                <a:spcPct val="90000"/>
              </a:lnSpc>
              <a:spcBef>
                <a:spcPts val="1001"/>
              </a:spcBef>
              <a:buClr>
                <a:srgbClr val="000000"/>
              </a:buClr>
              <a:buFont typeface="Wingdings" charset="2"/>
              <a:buChar char=""/>
            </a:pPr>
            <a:r>
              <a:rPr b="0" lang="en-US" sz="2000" spc="-1" strike="noStrike">
                <a:solidFill>
                  <a:srgbClr val="000000"/>
                </a:solidFill>
                <a:latin typeface="DengXian"/>
                <a:ea typeface="DengXian"/>
              </a:rPr>
              <a:t>块设备</a:t>
            </a:r>
            <a:endParaRPr b="0" lang="en-US" sz="2000" spc="-1" strike="noStrike">
              <a:latin typeface="Arial"/>
            </a:endParaRPr>
          </a:p>
          <a:p>
            <a:pPr lvl="1" marL="919080" indent="-452520">
              <a:lnSpc>
                <a:spcPct val="90000"/>
              </a:lnSpc>
              <a:spcBef>
                <a:spcPts val="1001"/>
              </a:spcBef>
              <a:buClr>
                <a:srgbClr val="000000"/>
              </a:buClr>
              <a:buFont typeface="Wingdings" charset="2"/>
              <a:buChar char=""/>
            </a:pPr>
            <a:r>
              <a:rPr b="0" lang="en-US" sz="2000" spc="-1" strike="noStrike">
                <a:solidFill>
                  <a:srgbClr val="000000"/>
                </a:solidFill>
                <a:latin typeface="DengXian"/>
                <a:ea typeface="DengXian"/>
              </a:rPr>
              <a:t>网络设备</a:t>
            </a:r>
            <a:endParaRPr b="0" lang="en-US" sz="2000" spc="-1" strike="noStrike">
              <a:latin typeface="Arial"/>
            </a:endParaRPr>
          </a:p>
          <a:p>
            <a:pPr>
              <a:lnSpc>
                <a:spcPct val="90000"/>
              </a:lnSpc>
              <a:spcBef>
                <a:spcPts val="1001"/>
              </a:spcBef>
            </a:pPr>
            <a:endParaRPr b="0" lang="en-US" sz="2000" spc="-1" strike="noStrike">
              <a:latin typeface="Arial"/>
            </a:endParaRPr>
          </a:p>
          <a:p>
            <a:pPr marL="228600" indent="-219240">
              <a:lnSpc>
                <a:spcPct val="90000"/>
              </a:lnSpc>
              <a:spcBef>
                <a:spcPts val="1001"/>
              </a:spcBef>
              <a:buClr>
                <a:srgbClr val="000000"/>
              </a:buClr>
              <a:buFont typeface="Arial"/>
              <a:buChar char="•"/>
            </a:pPr>
            <a:r>
              <a:rPr b="0" lang="en-US" sz="2800" spc="-1" strike="noStrike">
                <a:solidFill>
                  <a:srgbClr val="000000"/>
                </a:solidFill>
                <a:latin typeface="DengXian"/>
                <a:ea typeface="DengXian"/>
              </a:rPr>
              <a:t> </a:t>
            </a:r>
            <a:r>
              <a:rPr b="1" lang="en-US" sz="2800" spc="-1" strike="noStrike">
                <a:solidFill>
                  <a:srgbClr val="000000"/>
                </a:solidFill>
                <a:latin typeface="DengXian"/>
                <a:ea typeface="DengXian"/>
              </a:rPr>
              <a:t>模块</a:t>
            </a:r>
            <a:endParaRPr b="0" lang="en-US" sz="2800" spc="-1" strike="noStrike">
              <a:latin typeface="Arial"/>
            </a:endParaRPr>
          </a:p>
          <a:p>
            <a:pPr lvl="1" marL="747720" indent="-281160">
              <a:lnSpc>
                <a:spcPct val="90000"/>
              </a:lnSpc>
              <a:spcBef>
                <a:spcPts val="1001"/>
              </a:spcBef>
              <a:buClr>
                <a:srgbClr val="000000"/>
              </a:buClr>
              <a:buFont typeface="Wingdings" charset="2"/>
              <a:buChar char=""/>
            </a:pPr>
            <a:r>
              <a:rPr b="0" lang="en-US" sz="2000" spc="-1" strike="noStrike">
                <a:solidFill>
                  <a:srgbClr val="000000"/>
                </a:solidFill>
                <a:latin typeface="DengXian"/>
                <a:ea typeface="DengXian"/>
              </a:rPr>
              <a:t>  </a:t>
            </a:r>
            <a:r>
              <a:rPr b="0" lang="en-US" sz="2000" spc="-1" strike="noStrike">
                <a:solidFill>
                  <a:srgbClr val="000000"/>
                </a:solidFill>
                <a:latin typeface="DengXian"/>
                <a:ea typeface="DengXian"/>
              </a:rPr>
              <a:t>构建</a:t>
            </a:r>
            <a:endParaRPr b="0" lang="en-US" sz="2000" spc="-1" strike="noStrike">
              <a:latin typeface="Arial"/>
            </a:endParaRPr>
          </a:p>
          <a:p>
            <a:pPr lvl="1" marL="747720" indent="-281160">
              <a:lnSpc>
                <a:spcPct val="90000"/>
              </a:lnSpc>
              <a:spcBef>
                <a:spcPts val="1001"/>
              </a:spcBef>
              <a:buClr>
                <a:srgbClr val="000000"/>
              </a:buClr>
              <a:buFont typeface="Wingdings" charset="2"/>
              <a:buChar char=""/>
            </a:pPr>
            <a:r>
              <a:rPr b="0" lang="en-US" sz="2000" spc="-1" strike="noStrike">
                <a:solidFill>
                  <a:srgbClr val="000000"/>
                </a:solidFill>
                <a:latin typeface="DengXian"/>
                <a:ea typeface="DengXian"/>
              </a:rPr>
              <a:t>  </a:t>
            </a:r>
            <a:r>
              <a:rPr b="0" lang="en-US" sz="2000" spc="-1" strike="noStrike">
                <a:solidFill>
                  <a:srgbClr val="000000"/>
                </a:solidFill>
                <a:latin typeface="DengXian"/>
                <a:ea typeface="DengXian"/>
              </a:rPr>
              <a:t>操作：</a:t>
            </a:r>
            <a:r>
              <a:rPr b="0" lang="en-US" sz="2000" spc="-1" strike="noStrike">
                <a:solidFill>
                  <a:srgbClr val="000000"/>
                </a:solidFill>
                <a:latin typeface="DengXian"/>
                <a:ea typeface="DengXian"/>
              </a:rPr>
              <a:t>install</a:t>
            </a:r>
            <a:r>
              <a:rPr b="0" lang="en-US" sz="2000" spc="-1" strike="noStrike">
                <a:solidFill>
                  <a:srgbClr val="000000"/>
                </a:solidFill>
                <a:latin typeface="DengXian"/>
                <a:ea typeface="DengXian"/>
              </a:rPr>
              <a:t>，</a:t>
            </a:r>
            <a:r>
              <a:rPr b="0" lang="en-US" sz="2000" spc="-1" strike="noStrike">
                <a:solidFill>
                  <a:srgbClr val="000000"/>
                </a:solidFill>
                <a:latin typeface="DengXian"/>
                <a:ea typeface="DengXian"/>
              </a:rPr>
              <a:t>insmod</a:t>
            </a:r>
            <a:r>
              <a:rPr b="0" lang="en-US" sz="2000" spc="-1" strike="noStrike">
                <a:solidFill>
                  <a:srgbClr val="000000"/>
                </a:solidFill>
                <a:latin typeface="DengXian"/>
                <a:ea typeface="DengXian"/>
              </a:rPr>
              <a:t>，</a:t>
            </a:r>
            <a:r>
              <a:rPr b="0" lang="en-US" sz="2000" spc="-1" strike="noStrike">
                <a:solidFill>
                  <a:srgbClr val="000000"/>
                </a:solidFill>
                <a:latin typeface="DengXian"/>
                <a:ea typeface="DengXian"/>
              </a:rPr>
              <a:t>rmmod</a:t>
            </a:r>
            <a:endParaRPr b="0" lang="en-US" sz="2000" spc="-1" strike="noStrike">
              <a:latin typeface="Arial"/>
            </a:endParaRPr>
          </a:p>
          <a:p>
            <a:pPr lvl="1" marL="747720" indent="-281160">
              <a:lnSpc>
                <a:spcPct val="90000"/>
              </a:lnSpc>
              <a:spcBef>
                <a:spcPts val="1001"/>
              </a:spcBef>
              <a:buClr>
                <a:srgbClr val="000000"/>
              </a:buClr>
              <a:buFont typeface="Wingdings" charset="2"/>
              <a:buChar char=""/>
            </a:pPr>
            <a:r>
              <a:rPr b="0" lang="en-US" sz="2000" spc="-1" strike="noStrike">
                <a:solidFill>
                  <a:srgbClr val="000000"/>
                </a:solidFill>
                <a:latin typeface="DengXian"/>
                <a:ea typeface="DengXian"/>
              </a:rPr>
              <a:t>  </a:t>
            </a:r>
            <a:r>
              <a:rPr b="0" lang="en-US" sz="2000" spc="-1" strike="noStrike">
                <a:solidFill>
                  <a:srgbClr val="000000"/>
                </a:solidFill>
                <a:latin typeface="DengXian"/>
                <a:ea typeface="DengXian"/>
              </a:rPr>
              <a:t>模块：驱动的北向接口</a:t>
            </a:r>
            <a:endParaRPr b="0" lang="en-US" sz="2000" spc="-1" strike="noStrike">
              <a:latin typeface="Arial"/>
            </a:endParaRPr>
          </a:p>
          <a:p>
            <a:pPr lvl="1" marL="747720" indent="-281160">
              <a:lnSpc>
                <a:spcPct val="90000"/>
              </a:lnSpc>
              <a:spcBef>
                <a:spcPts val="1001"/>
              </a:spcBef>
              <a:buClr>
                <a:srgbClr val="000000"/>
              </a:buClr>
              <a:buFont typeface="Wingdings" charset="2"/>
              <a:buChar char=""/>
            </a:pPr>
            <a:r>
              <a:rPr b="0" lang="en-US" sz="2000" spc="-1" strike="noStrike">
                <a:solidFill>
                  <a:srgbClr val="000000"/>
                </a:solidFill>
                <a:latin typeface="DengXian"/>
                <a:ea typeface="DengXian"/>
              </a:rPr>
              <a:t>  </a:t>
            </a:r>
            <a:r>
              <a:rPr b="0" lang="en-US" sz="2000" spc="-1" strike="noStrike">
                <a:solidFill>
                  <a:srgbClr val="000000"/>
                </a:solidFill>
                <a:latin typeface="DengXian"/>
                <a:ea typeface="DengXian"/>
              </a:rPr>
              <a:t>设备、模块和驱动 </a:t>
            </a:r>
            <a:r>
              <a:rPr b="0" lang="en-US" sz="2000" spc="-1" strike="noStrike">
                <a:solidFill>
                  <a:srgbClr val="000000"/>
                </a:solidFill>
                <a:latin typeface="DengXian"/>
                <a:ea typeface="DengXian"/>
              </a:rPr>
              <a:t>: </a:t>
            </a:r>
            <a:r>
              <a:rPr b="0" lang="en-US" sz="2000" spc="-1" strike="noStrike">
                <a:solidFill>
                  <a:srgbClr val="000000"/>
                </a:solidFill>
                <a:latin typeface="DengXian"/>
                <a:ea typeface="DengXian"/>
              </a:rPr>
              <a:t>南北向接口</a:t>
            </a:r>
            <a:endParaRPr b="0" lang="en-US" sz="2000" spc="-1" strike="noStrike">
              <a:latin typeface="Arial"/>
            </a:endParaRPr>
          </a:p>
          <a:p>
            <a:pPr>
              <a:lnSpc>
                <a:spcPct val="90000"/>
              </a:lnSpc>
              <a:spcBef>
                <a:spcPts val="1001"/>
              </a:spcBef>
            </a:pPr>
            <a:endParaRPr b="0" lang="en-US" sz="2000" spc="-1" strike="noStrike">
              <a:latin typeface="Arial"/>
            </a:endParaRPr>
          </a:p>
          <a:p>
            <a:pPr>
              <a:lnSpc>
                <a:spcPct val="100000"/>
              </a:lnSpc>
              <a:spcBef>
                <a:spcPts val="434"/>
              </a:spcBef>
            </a:pPr>
            <a:endParaRPr b="0" lang="en-US" sz="2000" spc="-1" strike="noStrike">
              <a:latin typeface="Arial"/>
            </a:endParaRPr>
          </a:p>
        </p:txBody>
      </p:sp>
    </p:spTree>
  </p:cSld>
  <p:timing>
    <p:tnLst>
      <p:par>
        <p:cTn id="55" dur="indefinite" restart="never" nodeType="tmRoot">
          <p:childTnLst>
            <p:seq>
              <p:cTn id="56"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CustomShape 1"/>
          <p:cNvSpPr/>
          <p:nvPr/>
        </p:nvSpPr>
        <p:spPr>
          <a:xfrm>
            <a:off x="365760" y="0"/>
            <a:ext cx="10506240" cy="1316160"/>
          </a:xfrm>
          <a:prstGeom prst="rect">
            <a:avLst/>
          </a:prstGeom>
          <a:noFill/>
          <a:ln>
            <a:noFill/>
          </a:ln>
        </p:spPr>
        <p:style>
          <a:lnRef idx="0"/>
          <a:fillRef idx="0"/>
          <a:effectRef idx="0"/>
          <a:fontRef idx="minor"/>
        </p:style>
        <p:txBody>
          <a:bodyPr lIns="90000" rIns="90000" tIns="45000" bIns="45000" anchor="ctr"/>
          <a:p>
            <a:pPr>
              <a:lnSpc>
                <a:spcPct val="90000"/>
              </a:lnSpc>
            </a:pPr>
            <a:r>
              <a:rPr b="0" lang="en-US" sz="4400" spc="-1" strike="noStrike">
                <a:solidFill>
                  <a:srgbClr val="000000"/>
                </a:solidFill>
                <a:latin typeface="等线 Light"/>
                <a:ea typeface="DejaVu Sans"/>
              </a:rPr>
              <a:t>字符设备</a:t>
            </a:r>
            <a:endParaRPr b="0" lang="en-US" sz="4400" spc="-1" strike="noStrike">
              <a:latin typeface="Arial"/>
            </a:endParaRPr>
          </a:p>
        </p:txBody>
      </p:sp>
      <p:sp>
        <p:nvSpPr>
          <p:cNvPr id="324" name="CustomShape 2"/>
          <p:cNvSpPr/>
          <p:nvPr/>
        </p:nvSpPr>
        <p:spPr>
          <a:xfrm>
            <a:off x="838080" y="1825560"/>
            <a:ext cx="10506240" cy="4341960"/>
          </a:xfrm>
          <a:prstGeom prst="rect">
            <a:avLst/>
          </a:prstGeom>
          <a:noFill/>
          <a:ln>
            <a:noFill/>
          </a:ln>
        </p:spPr>
        <p:style>
          <a:lnRef idx="0"/>
          <a:fillRef idx="0"/>
          <a:effectRef idx="0"/>
          <a:fontRef idx="minor"/>
        </p:style>
      </p:sp>
      <p:sp>
        <p:nvSpPr>
          <p:cNvPr id="325" name="CustomShape 3"/>
          <p:cNvSpPr/>
          <p:nvPr/>
        </p:nvSpPr>
        <p:spPr>
          <a:xfrm>
            <a:off x="555480" y="1005840"/>
            <a:ext cx="10506240" cy="4341960"/>
          </a:xfrm>
          <a:prstGeom prst="rect">
            <a:avLst/>
          </a:prstGeom>
          <a:noFill/>
          <a:ln>
            <a:noFill/>
          </a:ln>
        </p:spPr>
        <p:style>
          <a:lnRef idx="0"/>
          <a:fillRef idx="0"/>
          <a:effectRef idx="0"/>
          <a:fontRef idx="minor"/>
        </p:style>
        <p:txBody>
          <a:bodyPr lIns="90000" rIns="90000" tIns="45000" bIns="45000"/>
          <a:p>
            <a:pPr>
              <a:lnSpc>
                <a:spcPct val="90000"/>
              </a:lnSpc>
              <a:spcBef>
                <a:spcPts val="150"/>
              </a:spcBef>
            </a:pPr>
            <a:r>
              <a:rPr b="0" lang="en-US" sz="1100" spc="-1" strike="noStrike">
                <a:solidFill>
                  <a:srgbClr val="000000"/>
                </a:solidFill>
                <a:latin typeface="DengXian"/>
                <a:ea typeface="DengXian"/>
              </a:rPr>
              <a:t># ls -l /dev/</a:t>
            </a:r>
            <a:endParaRPr b="0" lang="en-US" sz="1100" spc="-1" strike="noStrike">
              <a:latin typeface="Arial"/>
            </a:endParaRPr>
          </a:p>
          <a:p>
            <a:pPr>
              <a:lnSpc>
                <a:spcPct val="90000"/>
              </a:lnSpc>
              <a:spcBef>
                <a:spcPts val="150"/>
              </a:spcBef>
            </a:pPr>
            <a:r>
              <a:rPr b="0" lang="en-US" sz="1100" spc="-1" strike="noStrike">
                <a:solidFill>
                  <a:srgbClr val="000000"/>
                </a:solidFill>
                <a:latin typeface="DengXian"/>
                <a:ea typeface="DengXian"/>
              </a:rPr>
              <a:t>brw-rw----  1 root  disk  3, 1 Jul  5  2000 /dev/hda1</a:t>
            </a:r>
            <a:endParaRPr b="0" lang="en-US" sz="1100" spc="-1" strike="noStrike">
              <a:latin typeface="Arial"/>
            </a:endParaRPr>
          </a:p>
          <a:p>
            <a:pPr>
              <a:lnSpc>
                <a:spcPct val="90000"/>
              </a:lnSpc>
              <a:spcBef>
                <a:spcPts val="150"/>
              </a:spcBef>
            </a:pPr>
            <a:r>
              <a:rPr b="0" lang="en-US" sz="1100" spc="-1" strike="noStrike">
                <a:solidFill>
                  <a:srgbClr val="000000"/>
                </a:solidFill>
                <a:latin typeface="DengXian"/>
                <a:ea typeface="DengXian"/>
              </a:rPr>
              <a:t>brw-rw----  1 root  disk  3, 2 Jul  5  2000 /dev/hda2</a:t>
            </a:r>
            <a:endParaRPr b="0" lang="en-US" sz="1100" spc="-1" strike="noStrike">
              <a:latin typeface="Arial"/>
            </a:endParaRPr>
          </a:p>
          <a:p>
            <a:pPr>
              <a:lnSpc>
                <a:spcPct val="90000"/>
              </a:lnSpc>
              <a:spcBef>
                <a:spcPts val="150"/>
              </a:spcBef>
            </a:pPr>
            <a:r>
              <a:rPr b="0" lang="en-US" sz="1100" spc="-1" strike="noStrike">
                <a:solidFill>
                  <a:srgbClr val="000000"/>
                </a:solidFill>
                <a:latin typeface="DengXian"/>
                <a:ea typeface="DengXian"/>
              </a:rPr>
              <a:t>brw-rw----  1 root  disk  3, 3 Jul  5  2000 /dev/hda3</a:t>
            </a:r>
            <a:endParaRPr b="0" lang="en-US" sz="1100" spc="-1" strike="noStrike">
              <a:latin typeface="Arial"/>
            </a:endParaRPr>
          </a:p>
          <a:p>
            <a:pPr>
              <a:lnSpc>
                <a:spcPct val="90000"/>
              </a:lnSpc>
              <a:spcBef>
                <a:spcPts val="150"/>
              </a:spcBef>
            </a:pPr>
            <a:r>
              <a:rPr b="1" lang="en-US" sz="1100" spc="-1" strike="noStrike">
                <a:solidFill>
                  <a:srgbClr val="000000"/>
                </a:solidFill>
                <a:latin typeface="DengXian"/>
                <a:ea typeface="DengXian"/>
              </a:rPr>
              <a:t>crw-rw----  1 root  dial 4, 64 Feb 18 23:34 /dev/ttyS0</a:t>
            </a:r>
            <a:endParaRPr b="0" lang="en-US" sz="1100" spc="-1" strike="noStrike">
              <a:latin typeface="Arial"/>
            </a:endParaRPr>
          </a:p>
          <a:p>
            <a:pPr>
              <a:lnSpc>
                <a:spcPct val="90000"/>
              </a:lnSpc>
              <a:spcBef>
                <a:spcPts val="150"/>
              </a:spcBef>
            </a:pPr>
            <a:r>
              <a:rPr b="1" lang="en-US" sz="1100" spc="-1" strike="noStrike">
                <a:solidFill>
                  <a:srgbClr val="000000"/>
                </a:solidFill>
                <a:latin typeface="DengXian"/>
                <a:ea typeface="DengXian"/>
              </a:rPr>
              <a:t>crw-r-----  1 root  dial 4, 65 Nov 17 10:26 /dev/ttyS1</a:t>
            </a:r>
            <a:endParaRPr b="0" lang="en-US" sz="1100" spc="-1" strike="noStrike">
              <a:latin typeface="Arial"/>
            </a:endParaRPr>
          </a:p>
          <a:p>
            <a:pPr>
              <a:lnSpc>
                <a:spcPct val="90000"/>
              </a:lnSpc>
              <a:spcBef>
                <a:spcPts val="150"/>
              </a:spcBef>
            </a:pPr>
            <a:r>
              <a:rPr b="1" lang="en-US" sz="1100" spc="-1" strike="noStrike">
                <a:solidFill>
                  <a:srgbClr val="000000"/>
                </a:solidFill>
                <a:latin typeface="DengXian"/>
                <a:ea typeface="DengXian"/>
              </a:rPr>
              <a:t>crw-rw----  1 root  dial 4, 66 Jul  5  2000 /dev/ttyS2</a:t>
            </a:r>
            <a:endParaRPr b="0" lang="en-US" sz="1100" spc="-1" strike="noStrike">
              <a:latin typeface="Arial"/>
            </a:endParaRPr>
          </a:p>
          <a:p>
            <a:pPr>
              <a:lnSpc>
                <a:spcPct val="90000"/>
              </a:lnSpc>
              <a:spcBef>
                <a:spcPts val="150"/>
              </a:spcBef>
            </a:pPr>
            <a:r>
              <a:rPr b="1" lang="en-US" sz="1100" spc="-1" strike="noStrike">
                <a:solidFill>
                  <a:srgbClr val="000000"/>
                </a:solidFill>
                <a:latin typeface="DengXian"/>
                <a:ea typeface="DengXian"/>
              </a:rPr>
              <a:t>crw-rw----  1 root  dial 4, 67 Jul  5  2000 /dev/ttyS3</a:t>
            </a:r>
            <a:endParaRPr b="0" lang="en-US" sz="1100" spc="-1" strike="noStrike">
              <a:latin typeface="Arial"/>
            </a:endParaRPr>
          </a:p>
          <a:p>
            <a:pPr>
              <a:lnSpc>
                <a:spcPct val="90000"/>
              </a:lnSpc>
              <a:spcBef>
                <a:spcPts val="150"/>
              </a:spcBef>
            </a:pPr>
            <a:endParaRPr b="0" lang="en-US" sz="1100" spc="-1" strike="noStrike">
              <a:latin typeface="Arial"/>
            </a:endParaRPr>
          </a:p>
          <a:p>
            <a:pPr>
              <a:lnSpc>
                <a:spcPct val="90000"/>
              </a:lnSpc>
              <a:spcBef>
                <a:spcPts val="150"/>
              </a:spcBef>
            </a:pPr>
            <a:r>
              <a:rPr b="0" lang="en-US" sz="1100" spc="-1" strike="noStrike">
                <a:solidFill>
                  <a:srgbClr val="000000"/>
                </a:solidFill>
                <a:latin typeface="DengXian"/>
                <a:ea typeface="DengXian"/>
              </a:rPr>
              <a:t>struct file_operations {</a:t>
            </a:r>
            <a:endParaRPr b="0" lang="en-US" sz="1100" spc="-1" strike="noStrike">
              <a:latin typeface="Arial"/>
            </a:endParaRPr>
          </a:p>
          <a:p>
            <a:pPr>
              <a:lnSpc>
                <a:spcPct val="90000"/>
              </a:lnSpc>
              <a:spcBef>
                <a:spcPts val="150"/>
              </a:spcBef>
            </a:pPr>
            <a:r>
              <a:rPr b="0" lang="en-US" sz="1100" spc="-1" strike="noStrike">
                <a:solidFill>
                  <a:srgbClr val="000000"/>
                </a:solidFill>
                <a:latin typeface="DengXian"/>
                <a:ea typeface="DengXian"/>
              </a:rPr>
              <a:t>	</a:t>
            </a:r>
            <a:r>
              <a:rPr b="0" lang="en-US" sz="1100" spc="-1" strike="noStrike">
                <a:solidFill>
                  <a:srgbClr val="000000"/>
                </a:solidFill>
                <a:latin typeface="DengXian"/>
                <a:ea typeface="DengXian"/>
              </a:rPr>
              <a:t>struct module *owner;</a:t>
            </a:r>
            <a:endParaRPr b="0" lang="en-US" sz="1100" spc="-1" strike="noStrike">
              <a:latin typeface="Arial"/>
            </a:endParaRPr>
          </a:p>
          <a:p>
            <a:pPr>
              <a:lnSpc>
                <a:spcPct val="90000"/>
              </a:lnSpc>
              <a:spcBef>
                <a:spcPts val="150"/>
              </a:spcBef>
            </a:pPr>
            <a:r>
              <a:rPr b="0" lang="en-US" sz="1100" spc="-1" strike="noStrike">
                <a:solidFill>
                  <a:srgbClr val="000000"/>
                </a:solidFill>
                <a:latin typeface="DengXian"/>
                <a:ea typeface="DengXian"/>
              </a:rPr>
              <a:t>	</a:t>
            </a:r>
            <a:r>
              <a:rPr b="0" lang="en-US" sz="1100" spc="-1" strike="noStrike">
                <a:solidFill>
                  <a:srgbClr val="000000"/>
                </a:solidFill>
                <a:latin typeface="DengXian"/>
                <a:ea typeface="DengXian"/>
              </a:rPr>
              <a:t> </a:t>
            </a:r>
            <a:r>
              <a:rPr b="0" lang="en-US" sz="1100" spc="-1" strike="noStrike">
                <a:solidFill>
                  <a:srgbClr val="000000"/>
                </a:solidFill>
                <a:latin typeface="DengXian"/>
                <a:ea typeface="DengXian"/>
              </a:rPr>
              <a:t>loff_t(*llseek) (struct file *, loff_t, int);</a:t>
            </a:r>
            <a:endParaRPr b="0" lang="en-US" sz="1100" spc="-1" strike="noStrike">
              <a:latin typeface="Arial"/>
            </a:endParaRPr>
          </a:p>
          <a:p>
            <a:pPr>
              <a:lnSpc>
                <a:spcPct val="90000"/>
              </a:lnSpc>
              <a:spcBef>
                <a:spcPts val="150"/>
              </a:spcBef>
            </a:pPr>
            <a:r>
              <a:rPr b="0" lang="en-US" sz="1100" spc="-1" strike="noStrike">
                <a:solidFill>
                  <a:srgbClr val="000000"/>
                </a:solidFill>
                <a:latin typeface="DengXian"/>
                <a:ea typeface="DengXian"/>
              </a:rPr>
              <a:t>	</a:t>
            </a:r>
            <a:r>
              <a:rPr b="0" lang="en-US" sz="1100" spc="-1" strike="noStrike">
                <a:solidFill>
                  <a:srgbClr val="000000"/>
                </a:solidFill>
                <a:latin typeface="DengXian"/>
                <a:ea typeface="DengXian"/>
              </a:rPr>
              <a:t> </a:t>
            </a:r>
            <a:r>
              <a:rPr b="0" lang="en-US" sz="1100" spc="-1" strike="noStrike">
                <a:solidFill>
                  <a:srgbClr val="000000"/>
                </a:solidFill>
                <a:latin typeface="DengXian"/>
                <a:ea typeface="DengXian"/>
              </a:rPr>
              <a:t>ssize_t(*read) (struct file *, char __user *, size_t, loff_t *);</a:t>
            </a:r>
            <a:endParaRPr b="0" lang="en-US" sz="1100" spc="-1" strike="noStrike">
              <a:latin typeface="Arial"/>
            </a:endParaRPr>
          </a:p>
          <a:p>
            <a:pPr>
              <a:lnSpc>
                <a:spcPct val="90000"/>
              </a:lnSpc>
              <a:spcBef>
                <a:spcPts val="150"/>
              </a:spcBef>
            </a:pPr>
            <a:r>
              <a:rPr b="0" lang="en-US" sz="1100" spc="-1" strike="noStrike">
                <a:solidFill>
                  <a:srgbClr val="000000"/>
                </a:solidFill>
                <a:latin typeface="DengXian"/>
                <a:ea typeface="DengXian"/>
              </a:rPr>
              <a:t>	</a:t>
            </a:r>
            <a:r>
              <a:rPr b="0" lang="en-US" sz="1100" spc="-1" strike="noStrike">
                <a:solidFill>
                  <a:srgbClr val="000000"/>
                </a:solidFill>
                <a:latin typeface="DengXian"/>
                <a:ea typeface="DengXian"/>
              </a:rPr>
              <a:t> </a:t>
            </a:r>
            <a:r>
              <a:rPr b="0" lang="en-US" sz="1100" spc="-1" strike="noStrike">
                <a:solidFill>
                  <a:srgbClr val="000000"/>
                </a:solidFill>
                <a:latin typeface="DengXian"/>
                <a:ea typeface="DengXian"/>
              </a:rPr>
              <a:t>ssize_t(*aio_read) (struct kiocb *, char __user *, size_t, loff_t);</a:t>
            </a:r>
            <a:endParaRPr b="0" lang="en-US" sz="1100" spc="-1" strike="noStrike">
              <a:latin typeface="Arial"/>
            </a:endParaRPr>
          </a:p>
          <a:p>
            <a:pPr>
              <a:lnSpc>
                <a:spcPct val="90000"/>
              </a:lnSpc>
              <a:spcBef>
                <a:spcPts val="150"/>
              </a:spcBef>
            </a:pPr>
            <a:r>
              <a:rPr b="0" lang="en-US" sz="1100" spc="-1" strike="noStrike">
                <a:solidFill>
                  <a:srgbClr val="000000"/>
                </a:solidFill>
                <a:latin typeface="DengXian"/>
                <a:ea typeface="DengXian"/>
              </a:rPr>
              <a:t>	</a:t>
            </a:r>
            <a:r>
              <a:rPr b="0" lang="en-US" sz="1100" spc="-1" strike="noStrike">
                <a:solidFill>
                  <a:srgbClr val="000000"/>
                </a:solidFill>
                <a:latin typeface="DengXian"/>
                <a:ea typeface="DengXian"/>
              </a:rPr>
              <a:t> </a:t>
            </a:r>
            <a:r>
              <a:rPr b="0" lang="en-US" sz="1100" spc="-1" strike="noStrike">
                <a:solidFill>
                  <a:srgbClr val="000000"/>
                </a:solidFill>
                <a:latin typeface="DengXian"/>
                <a:ea typeface="DengXian"/>
              </a:rPr>
              <a:t>ssize_t(*write) (struct file *, const char __user *, size_t, loff_t *);</a:t>
            </a:r>
            <a:endParaRPr b="0" lang="en-US" sz="1100" spc="-1" strike="noStrike">
              <a:latin typeface="Arial"/>
            </a:endParaRPr>
          </a:p>
          <a:p>
            <a:pPr>
              <a:lnSpc>
                <a:spcPct val="90000"/>
              </a:lnSpc>
              <a:spcBef>
                <a:spcPts val="150"/>
              </a:spcBef>
            </a:pPr>
            <a:r>
              <a:rPr b="0" lang="en-US" sz="1100" spc="-1" strike="noStrike">
                <a:solidFill>
                  <a:srgbClr val="000000"/>
                </a:solidFill>
                <a:latin typeface="DengXian"/>
                <a:ea typeface="DengXian"/>
              </a:rPr>
              <a:t>	</a:t>
            </a:r>
            <a:r>
              <a:rPr b="0" lang="en-US" sz="1100" spc="-1" strike="noStrike">
                <a:solidFill>
                  <a:srgbClr val="000000"/>
                </a:solidFill>
                <a:latin typeface="DengXian"/>
                <a:ea typeface="DengXian"/>
              </a:rPr>
              <a:t> </a:t>
            </a:r>
            <a:r>
              <a:rPr b="0" lang="en-US" sz="1100" spc="-1" strike="noStrike">
                <a:solidFill>
                  <a:srgbClr val="000000"/>
                </a:solidFill>
                <a:latin typeface="DengXian"/>
                <a:ea typeface="DengXian"/>
              </a:rPr>
              <a:t>ssize_t(*aio_write) (struct kiocb *, const char __user *, size_t,  loff_t);</a:t>
            </a:r>
            <a:endParaRPr b="0" lang="en-US" sz="1100" spc="-1" strike="noStrike">
              <a:latin typeface="Arial"/>
            </a:endParaRPr>
          </a:p>
          <a:p>
            <a:pPr>
              <a:lnSpc>
                <a:spcPct val="90000"/>
              </a:lnSpc>
              <a:spcBef>
                <a:spcPts val="150"/>
              </a:spcBef>
            </a:pPr>
            <a:r>
              <a:rPr b="0" lang="en-US" sz="1100" spc="-1" strike="noStrike">
                <a:solidFill>
                  <a:srgbClr val="000000"/>
                </a:solidFill>
                <a:latin typeface="DengXian"/>
                <a:ea typeface="DengXian"/>
              </a:rPr>
              <a:t>	</a:t>
            </a:r>
            <a:r>
              <a:rPr b="0" lang="en-US" sz="1100" spc="-1" strike="noStrike">
                <a:solidFill>
                  <a:srgbClr val="000000"/>
                </a:solidFill>
                <a:latin typeface="DengXian"/>
                <a:ea typeface="DengXian"/>
              </a:rPr>
              <a:t>int (*readdir) (struct file *, void *, filldir_t);</a:t>
            </a:r>
            <a:endParaRPr b="0" lang="en-US" sz="1100" spc="-1" strike="noStrike">
              <a:latin typeface="Arial"/>
            </a:endParaRPr>
          </a:p>
          <a:p>
            <a:pPr>
              <a:lnSpc>
                <a:spcPct val="90000"/>
              </a:lnSpc>
              <a:spcBef>
                <a:spcPts val="150"/>
              </a:spcBef>
            </a:pPr>
            <a:r>
              <a:rPr b="0" lang="en-US" sz="1100" spc="-1" strike="noStrike">
                <a:solidFill>
                  <a:srgbClr val="000000"/>
                </a:solidFill>
                <a:latin typeface="DengXian"/>
                <a:ea typeface="DengXian"/>
              </a:rPr>
              <a:t>	</a:t>
            </a:r>
            <a:r>
              <a:rPr b="0" lang="en-US" sz="1100" spc="-1" strike="noStrike">
                <a:solidFill>
                  <a:srgbClr val="000000"/>
                </a:solidFill>
                <a:latin typeface="DengXian"/>
                <a:ea typeface="DengXian"/>
              </a:rPr>
              <a:t>unsigned int (*poll) (struct file *, struct poll_table_struct *);</a:t>
            </a:r>
            <a:endParaRPr b="0" lang="en-US" sz="1100" spc="-1" strike="noStrike">
              <a:latin typeface="Arial"/>
            </a:endParaRPr>
          </a:p>
          <a:p>
            <a:pPr>
              <a:lnSpc>
                <a:spcPct val="90000"/>
              </a:lnSpc>
              <a:spcBef>
                <a:spcPts val="150"/>
              </a:spcBef>
            </a:pPr>
            <a:r>
              <a:rPr b="0" lang="en-US" sz="1100" spc="-1" strike="noStrike">
                <a:solidFill>
                  <a:srgbClr val="000000"/>
                </a:solidFill>
                <a:latin typeface="DengXian"/>
                <a:ea typeface="DengXian"/>
              </a:rPr>
              <a:t>	</a:t>
            </a:r>
            <a:r>
              <a:rPr b="0" lang="en-US" sz="1100" spc="-1" strike="noStrike">
                <a:solidFill>
                  <a:srgbClr val="000000"/>
                </a:solidFill>
                <a:latin typeface="DengXian"/>
                <a:ea typeface="DengXian"/>
              </a:rPr>
              <a:t>int (*ioctl) (struct inode *, struct file *, unsigned int, unsigned long);</a:t>
            </a:r>
            <a:endParaRPr b="0" lang="en-US" sz="1100" spc="-1" strike="noStrike">
              <a:latin typeface="Arial"/>
            </a:endParaRPr>
          </a:p>
          <a:p>
            <a:pPr>
              <a:lnSpc>
                <a:spcPct val="90000"/>
              </a:lnSpc>
              <a:spcBef>
                <a:spcPts val="150"/>
              </a:spcBef>
            </a:pPr>
            <a:r>
              <a:rPr b="0" lang="en-US" sz="1100" spc="-1" strike="noStrike">
                <a:solidFill>
                  <a:srgbClr val="000000"/>
                </a:solidFill>
                <a:latin typeface="DengXian"/>
                <a:ea typeface="DengXian"/>
              </a:rPr>
              <a:t>	</a:t>
            </a:r>
            <a:r>
              <a:rPr b="0" lang="en-US" sz="1100" spc="-1" strike="noStrike">
                <a:solidFill>
                  <a:srgbClr val="000000"/>
                </a:solidFill>
                <a:latin typeface="DengXian"/>
                <a:ea typeface="DengXian"/>
              </a:rPr>
              <a:t>int (*mmap) (struct file *, struct vm_area_struct *);</a:t>
            </a:r>
            <a:endParaRPr b="0" lang="en-US" sz="1100" spc="-1" strike="noStrike">
              <a:latin typeface="Arial"/>
            </a:endParaRPr>
          </a:p>
          <a:p>
            <a:pPr>
              <a:lnSpc>
                <a:spcPct val="90000"/>
              </a:lnSpc>
              <a:spcBef>
                <a:spcPts val="150"/>
              </a:spcBef>
            </a:pPr>
            <a:r>
              <a:rPr b="0" lang="en-US" sz="1100" spc="-1" strike="noStrike">
                <a:solidFill>
                  <a:srgbClr val="000000"/>
                </a:solidFill>
                <a:latin typeface="DengXian"/>
                <a:ea typeface="DengXian"/>
              </a:rPr>
              <a:t>	</a:t>
            </a:r>
            <a:r>
              <a:rPr b="0" lang="en-US" sz="1100" spc="-1" strike="noStrike">
                <a:solidFill>
                  <a:srgbClr val="000000"/>
                </a:solidFill>
                <a:latin typeface="DengXian"/>
                <a:ea typeface="DengXian"/>
              </a:rPr>
              <a:t>int (*open) (struct inode *, struct file *);</a:t>
            </a:r>
            <a:endParaRPr b="0" lang="en-US" sz="1100" spc="-1" strike="noStrike">
              <a:latin typeface="Arial"/>
            </a:endParaRPr>
          </a:p>
          <a:p>
            <a:pPr>
              <a:lnSpc>
                <a:spcPct val="90000"/>
              </a:lnSpc>
              <a:spcBef>
                <a:spcPts val="150"/>
              </a:spcBef>
            </a:pPr>
            <a:r>
              <a:rPr b="0" lang="en-US" sz="1100" spc="-1" strike="noStrike">
                <a:solidFill>
                  <a:srgbClr val="000000"/>
                </a:solidFill>
                <a:latin typeface="DengXian"/>
                <a:ea typeface="DengXian"/>
              </a:rPr>
              <a:t>	</a:t>
            </a:r>
            <a:r>
              <a:rPr b="0" lang="en-US" sz="1100" spc="-1" strike="noStrike">
                <a:solidFill>
                  <a:srgbClr val="000000"/>
                </a:solidFill>
                <a:latin typeface="DengXian"/>
                <a:ea typeface="DengXian"/>
              </a:rPr>
              <a:t>int (*flush) (struct file *);</a:t>
            </a:r>
            <a:endParaRPr b="0" lang="en-US" sz="1100" spc="-1" strike="noStrike">
              <a:latin typeface="Arial"/>
            </a:endParaRPr>
          </a:p>
          <a:p>
            <a:pPr>
              <a:lnSpc>
                <a:spcPct val="90000"/>
              </a:lnSpc>
              <a:spcBef>
                <a:spcPts val="150"/>
              </a:spcBef>
            </a:pPr>
            <a:r>
              <a:rPr b="0" lang="en-US" sz="1100" spc="-1" strike="noStrike">
                <a:solidFill>
                  <a:srgbClr val="000000"/>
                </a:solidFill>
                <a:latin typeface="DengXian"/>
                <a:ea typeface="DengXian"/>
              </a:rPr>
              <a:t>	</a:t>
            </a:r>
            <a:r>
              <a:rPr b="0" lang="en-US" sz="1100" spc="-1" strike="noStrike">
                <a:solidFill>
                  <a:srgbClr val="000000"/>
                </a:solidFill>
                <a:latin typeface="DengXian"/>
                <a:ea typeface="DengXian"/>
              </a:rPr>
              <a:t>int (*release) (struct inode *, struct file *);</a:t>
            </a:r>
            <a:endParaRPr b="0" lang="en-US" sz="1100" spc="-1" strike="noStrike">
              <a:latin typeface="Arial"/>
            </a:endParaRPr>
          </a:p>
          <a:p>
            <a:pPr>
              <a:lnSpc>
                <a:spcPct val="90000"/>
              </a:lnSpc>
              <a:spcBef>
                <a:spcPts val="150"/>
              </a:spcBef>
            </a:pPr>
            <a:r>
              <a:rPr b="0" lang="en-US" sz="1100" spc="-1" strike="noStrike">
                <a:solidFill>
                  <a:srgbClr val="000000"/>
                </a:solidFill>
                <a:latin typeface="DengXian"/>
                <a:ea typeface="DengXian"/>
              </a:rPr>
              <a:t>	</a:t>
            </a:r>
            <a:r>
              <a:rPr b="0" lang="en-US" sz="1100" spc="-1" strike="noStrike">
                <a:solidFill>
                  <a:srgbClr val="000000"/>
                </a:solidFill>
                <a:latin typeface="DengXian"/>
                <a:ea typeface="DengXian"/>
              </a:rPr>
              <a:t>int (*fsync) (struct file *, struct dentry *, int datasync);</a:t>
            </a:r>
            <a:endParaRPr b="0" lang="en-US" sz="1100" spc="-1" strike="noStrike">
              <a:latin typeface="Arial"/>
            </a:endParaRPr>
          </a:p>
          <a:p>
            <a:pPr>
              <a:lnSpc>
                <a:spcPct val="90000"/>
              </a:lnSpc>
              <a:spcBef>
                <a:spcPts val="150"/>
              </a:spcBef>
            </a:pPr>
            <a:r>
              <a:rPr b="0" lang="en-US" sz="1100" spc="-1" strike="noStrike">
                <a:solidFill>
                  <a:srgbClr val="000000"/>
                </a:solidFill>
                <a:latin typeface="DengXian"/>
                <a:ea typeface="DengXian"/>
              </a:rPr>
              <a:t>	</a:t>
            </a:r>
            <a:r>
              <a:rPr b="0" lang="en-US" sz="1100" spc="-1" strike="noStrike">
                <a:solidFill>
                  <a:srgbClr val="000000"/>
                </a:solidFill>
                <a:latin typeface="DengXian"/>
                <a:ea typeface="DengXian"/>
              </a:rPr>
              <a:t>int (*aio_fsync) (struct kiocb *, int datasync);</a:t>
            </a:r>
            <a:endParaRPr b="0" lang="en-US" sz="1100" spc="-1" strike="noStrike">
              <a:latin typeface="Arial"/>
            </a:endParaRPr>
          </a:p>
          <a:p>
            <a:pPr>
              <a:lnSpc>
                <a:spcPct val="90000"/>
              </a:lnSpc>
              <a:spcBef>
                <a:spcPts val="150"/>
              </a:spcBef>
            </a:pPr>
            <a:r>
              <a:rPr b="0" lang="en-US" sz="1100" spc="-1" strike="noStrike">
                <a:solidFill>
                  <a:srgbClr val="000000"/>
                </a:solidFill>
                <a:latin typeface="DengXian"/>
                <a:ea typeface="DengXian"/>
              </a:rPr>
              <a:t>	</a:t>
            </a:r>
            <a:r>
              <a:rPr b="0" lang="en-US" sz="1100" spc="-1" strike="noStrike">
                <a:solidFill>
                  <a:srgbClr val="000000"/>
                </a:solidFill>
                <a:latin typeface="DengXian"/>
                <a:ea typeface="DengXian"/>
              </a:rPr>
              <a:t>int (*fasync) (int, struct file *, int);</a:t>
            </a:r>
            <a:endParaRPr b="0" lang="en-US" sz="1100" spc="-1" strike="noStrike">
              <a:latin typeface="Arial"/>
            </a:endParaRPr>
          </a:p>
          <a:p>
            <a:pPr>
              <a:lnSpc>
                <a:spcPct val="90000"/>
              </a:lnSpc>
              <a:spcBef>
                <a:spcPts val="150"/>
              </a:spcBef>
            </a:pPr>
            <a:r>
              <a:rPr b="0" lang="en-US" sz="1100" spc="-1" strike="noStrike">
                <a:solidFill>
                  <a:srgbClr val="000000"/>
                </a:solidFill>
                <a:latin typeface="DengXian"/>
                <a:ea typeface="DengXian"/>
              </a:rPr>
              <a:t>	</a:t>
            </a:r>
            <a:r>
              <a:rPr b="0" lang="en-US" sz="1100" spc="-1" strike="noStrike">
                <a:solidFill>
                  <a:srgbClr val="000000"/>
                </a:solidFill>
                <a:latin typeface="DengXian"/>
                <a:ea typeface="DengXian"/>
              </a:rPr>
              <a:t>int (*lock) (struct file *, int, struct file_lock *);</a:t>
            </a:r>
            <a:endParaRPr b="0" lang="en-US" sz="1100" spc="-1" strike="noStrike">
              <a:latin typeface="Arial"/>
            </a:endParaRPr>
          </a:p>
          <a:p>
            <a:pPr>
              <a:lnSpc>
                <a:spcPct val="90000"/>
              </a:lnSpc>
              <a:spcBef>
                <a:spcPts val="150"/>
              </a:spcBef>
            </a:pPr>
            <a:r>
              <a:rPr b="0" lang="en-US" sz="1100" spc="-1" strike="noStrike">
                <a:solidFill>
                  <a:srgbClr val="000000"/>
                </a:solidFill>
                <a:latin typeface="DengXian"/>
                <a:ea typeface="DengXian"/>
              </a:rPr>
              <a:t>	</a:t>
            </a:r>
            <a:r>
              <a:rPr b="0" lang="en-US" sz="1100" spc="-1" strike="noStrike">
                <a:solidFill>
                  <a:srgbClr val="000000"/>
                </a:solidFill>
                <a:latin typeface="DengXian"/>
                <a:ea typeface="DengXian"/>
              </a:rPr>
              <a:t> </a:t>
            </a:r>
            <a:r>
              <a:rPr b="0" lang="en-US" sz="1100" spc="-1" strike="noStrike">
                <a:solidFill>
                  <a:srgbClr val="000000"/>
                </a:solidFill>
                <a:latin typeface="DengXian"/>
                <a:ea typeface="DengXian"/>
              </a:rPr>
              <a:t>ssize_t(*readv) (struct file *, const struct iovec *, unsigned long, loff_t *);</a:t>
            </a:r>
            <a:endParaRPr b="0" lang="en-US" sz="1100" spc="-1" strike="noStrike">
              <a:latin typeface="Arial"/>
            </a:endParaRPr>
          </a:p>
          <a:p>
            <a:pPr>
              <a:lnSpc>
                <a:spcPct val="90000"/>
              </a:lnSpc>
              <a:spcBef>
                <a:spcPts val="150"/>
              </a:spcBef>
            </a:pPr>
            <a:r>
              <a:rPr b="0" lang="en-US" sz="1100" spc="-1" strike="noStrike">
                <a:solidFill>
                  <a:srgbClr val="000000"/>
                </a:solidFill>
                <a:latin typeface="DengXian"/>
                <a:ea typeface="DengXian"/>
              </a:rPr>
              <a:t>	</a:t>
            </a:r>
            <a:r>
              <a:rPr b="0" lang="en-US" sz="1100" spc="-1" strike="noStrike">
                <a:solidFill>
                  <a:srgbClr val="000000"/>
                </a:solidFill>
                <a:latin typeface="DengXian"/>
                <a:ea typeface="DengXian"/>
              </a:rPr>
              <a:t> </a:t>
            </a:r>
            <a:r>
              <a:rPr b="0" lang="en-US" sz="1100" spc="-1" strike="noStrike">
                <a:solidFill>
                  <a:srgbClr val="000000"/>
                </a:solidFill>
                <a:latin typeface="DengXian"/>
                <a:ea typeface="DengXian"/>
              </a:rPr>
              <a:t>ssize_t(*writev) (struct file *, const struct iovec *, unsigned long, loff_t *);</a:t>
            </a:r>
            <a:endParaRPr b="0" lang="en-US" sz="1100" spc="-1" strike="noStrike">
              <a:latin typeface="Arial"/>
            </a:endParaRPr>
          </a:p>
          <a:p>
            <a:pPr>
              <a:lnSpc>
                <a:spcPct val="90000"/>
              </a:lnSpc>
              <a:spcBef>
                <a:spcPts val="150"/>
              </a:spcBef>
            </a:pPr>
            <a:r>
              <a:rPr b="0" lang="en-US" sz="1100" spc="-1" strike="noStrike">
                <a:solidFill>
                  <a:srgbClr val="000000"/>
                </a:solidFill>
                <a:latin typeface="DengXian"/>
                <a:ea typeface="DengXian"/>
              </a:rPr>
              <a:t>	</a:t>
            </a:r>
            <a:r>
              <a:rPr b="0" lang="en-US" sz="1100" spc="-1" strike="noStrike">
                <a:solidFill>
                  <a:srgbClr val="000000"/>
                </a:solidFill>
                <a:latin typeface="DengXian"/>
                <a:ea typeface="DengXian"/>
              </a:rPr>
              <a:t> </a:t>
            </a:r>
            <a:r>
              <a:rPr b="0" lang="en-US" sz="1100" spc="-1" strike="noStrike">
                <a:solidFill>
                  <a:srgbClr val="000000"/>
                </a:solidFill>
                <a:latin typeface="DengXian"/>
                <a:ea typeface="DengXian"/>
              </a:rPr>
              <a:t>ssize_t(*sendfile) (struct file *, loff_t *, size_t, read_actor_t, void __user *);</a:t>
            </a:r>
            <a:endParaRPr b="0" lang="en-US" sz="1100" spc="-1" strike="noStrike">
              <a:latin typeface="Arial"/>
            </a:endParaRPr>
          </a:p>
          <a:p>
            <a:pPr>
              <a:lnSpc>
                <a:spcPct val="90000"/>
              </a:lnSpc>
              <a:spcBef>
                <a:spcPts val="150"/>
              </a:spcBef>
            </a:pPr>
            <a:r>
              <a:rPr b="0" lang="en-US" sz="1100" spc="-1" strike="noStrike">
                <a:solidFill>
                  <a:srgbClr val="000000"/>
                </a:solidFill>
                <a:latin typeface="DengXian"/>
                <a:ea typeface="DengXian"/>
              </a:rPr>
              <a:t>	</a:t>
            </a:r>
            <a:r>
              <a:rPr b="0" lang="en-US" sz="1100" spc="-1" strike="noStrike">
                <a:solidFill>
                  <a:srgbClr val="000000"/>
                </a:solidFill>
                <a:latin typeface="DengXian"/>
                <a:ea typeface="DengXian"/>
              </a:rPr>
              <a:t> </a:t>
            </a:r>
            <a:r>
              <a:rPr b="0" lang="en-US" sz="1100" spc="-1" strike="noStrike">
                <a:solidFill>
                  <a:srgbClr val="000000"/>
                </a:solidFill>
                <a:latin typeface="DengXian"/>
                <a:ea typeface="DengXian"/>
              </a:rPr>
              <a:t>ssize_t(*sendpage) (struct file *, struct page *, int, size_t, loff_t *, int);</a:t>
            </a:r>
            <a:endParaRPr b="0" lang="en-US" sz="1100" spc="-1" strike="noStrike">
              <a:latin typeface="Arial"/>
            </a:endParaRPr>
          </a:p>
          <a:p>
            <a:pPr>
              <a:lnSpc>
                <a:spcPct val="90000"/>
              </a:lnSpc>
              <a:spcBef>
                <a:spcPts val="150"/>
              </a:spcBef>
            </a:pPr>
            <a:r>
              <a:rPr b="0" lang="en-US" sz="1100" spc="-1" strike="noStrike">
                <a:solidFill>
                  <a:srgbClr val="000000"/>
                </a:solidFill>
                <a:latin typeface="DengXian"/>
                <a:ea typeface="DengXian"/>
              </a:rPr>
              <a:t>	</a:t>
            </a:r>
            <a:r>
              <a:rPr b="0" lang="en-US" sz="1100" spc="-1" strike="noStrike">
                <a:solidFill>
                  <a:srgbClr val="000000"/>
                </a:solidFill>
                <a:latin typeface="DengXian"/>
                <a:ea typeface="DengXian"/>
              </a:rPr>
              <a:t>unsigned long (*get_unmapped_area) (struct file *, unsigned long,   unsigned long, unsigned long,    unsigned long);</a:t>
            </a:r>
            <a:endParaRPr b="0" lang="en-US" sz="1100" spc="-1" strike="noStrike">
              <a:latin typeface="Arial"/>
            </a:endParaRPr>
          </a:p>
          <a:p>
            <a:pPr>
              <a:lnSpc>
                <a:spcPct val="90000"/>
              </a:lnSpc>
              <a:spcBef>
                <a:spcPts val="150"/>
              </a:spcBef>
            </a:pPr>
            <a:r>
              <a:rPr b="0" lang="en-US" sz="1100" spc="-1" strike="noStrike">
                <a:solidFill>
                  <a:srgbClr val="000000"/>
                </a:solidFill>
                <a:latin typeface="DengXian"/>
                <a:ea typeface="DengXian"/>
              </a:rPr>
              <a:t>};</a:t>
            </a:r>
            <a:endParaRPr b="0" lang="en-US" sz="1100" spc="-1" strike="noStrike">
              <a:latin typeface="Arial"/>
            </a:endParaRPr>
          </a:p>
          <a:p>
            <a:pPr>
              <a:lnSpc>
                <a:spcPct val="100000"/>
              </a:lnSpc>
            </a:pPr>
            <a:endParaRPr b="0" lang="en-US" sz="1100" spc="-1" strike="noStrike">
              <a:latin typeface="Arial"/>
            </a:endParaRPr>
          </a:p>
        </p:txBody>
      </p:sp>
      <p:sp>
        <p:nvSpPr>
          <p:cNvPr id="326" name="CustomShape 4"/>
          <p:cNvSpPr/>
          <p:nvPr/>
        </p:nvSpPr>
        <p:spPr>
          <a:xfrm>
            <a:off x="2377440" y="1717920"/>
            <a:ext cx="180360" cy="177120"/>
          </a:xfrm>
          <a:prstGeom prst="ellipse">
            <a:avLst/>
          </a:prstGeom>
          <a:noFill/>
          <a:ln w="36720">
            <a:solidFill>
              <a:srgbClr val="c00000"/>
            </a:solidFill>
            <a:round/>
          </a:ln>
        </p:spPr>
        <p:style>
          <a:lnRef idx="0"/>
          <a:fillRef idx="0"/>
          <a:effectRef idx="0"/>
          <a:fontRef idx="minor"/>
        </p:style>
      </p:sp>
      <p:sp>
        <p:nvSpPr>
          <p:cNvPr id="327" name="CustomShape 5"/>
          <p:cNvSpPr/>
          <p:nvPr/>
        </p:nvSpPr>
        <p:spPr>
          <a:xfrm>
            <a:off x="2579760" y="1701360"/>
            <a:ext cx="307800" cy="216360"/>
          </a:xfrm>
          <a:prstGeom prst="ellipse">
            <a:avLst/>
          </a:prstGeom>
          <a:noFill/>
          <a:ln w="36720">
            <a:solidFill>
              <a:srgbClr val="c00000"/>
            </a:solidFill>
            <a:round/>
          </a:ln>
        </p:spPr>
        <p:style>
          <a:lnRef idx="0"/>
          <a:fillRef idx="0"/>
          <a:effectRef idx="0"/>
          <a:fontRef idx="minor"/>
        </p:style>
      </p:sp>
      <p:sp>
        <p:nvSpPr>
          <p:cNvPr id="328" name="Line 6"/>
          <p:cNvSpPr/>
          <p:nvPr/>
        </p:nvSpPr>
        <p:spPr>
          <a:xfrm flipV="1">
            <a:off x="2468880" y="1188720"/>
            <a:ext cx="2651760" cy="529200"/>
          </a:xfrm>
          <a:prstGeom prst="line">
            <a:avLst/>
          </a:prstGeom>
          <a:ln>
            <a:solidFill>
              <a:srgbClr val="000000"/>
            </a:solidFill>
            <a:tailEnd len="med" type="triangle" w="med"/>
          </a:ln>
        </p:spPr>
        <p:style>
          <a:lnRef idx="0"/>
          <a:fillRef idx="0"/>
          <a:effectRef idx="0"/>
          <a:fontRef idx="minor"/>
        </p:style>
      </p:sp>
      <p:sp>
        <p:nvSpPr>
          <p:cNvPr id="329" name="Line 7"/>
          <p:cNvSpPr/>
          <p:nvPr/>
        </p:nvSpPr>
        <p:spPr>
          <a:xfrm flipV="1">
            <a:off x="2890080" y="1554480"/>
            <a:ext cx="2230560" cy="163440"/>
          </a:xfrm>
          <a:prstGeom prst="line">
            <a:avLst/>
          </a:prstGeom>
          <a:ln>
            <a:solidFill>
              <a:srgbClr val="000000"/>
            </a:solidFill>
            <a:tailEnd len="med" type="triangle" w="med"/>
          </a:ln>
        </p:spPr>
        <p:style>
          <a:lnRef idx="0"/>
          <a:fillRef idx="0"/>
          <a:effectRef idx="0"/>
          <a:fontRef idx="minor"/>
        </p:style>
      </p:sp>
      <p:sp>
        <p:nvSpPr>
          <p:cNvPr id="330" name="CustomShape 8"/>
          <p:cNvSpPr/>
          <p:nvPr/>
        </p:nvSpPr>
        <p:spPr>
          <a:xfrm>
            <a:off x="5212080" y="1005840"/>
            <a:ext cx="1645560" cy="28620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000000"/>
                </a:solidFill>
                <a:latin typeface="Arial"/>
                <a:ea typeface="DejaVu Sans"/>
              </a:rPr>
              <a:t>Major Num</a:t>
            </a:r>
            <a:endParaRPr b="0" lang="en-US" sz="1400" spc="-1" strike="noStrike">
              <a:latin typeface="Arial"/>
            </a:endParaRPr>
          </a:p>
        </p:txBody>
      </p:sp>
      <p:sp>
        <p:nvSpPr>
          <p:cNvPr id="331" name="CustomShape 9"/>
          <p:cNvSpPr/>
          <p:nvPr/>
        </p:nvSpPr>
        <p:spPr>
          <a:xfrm>
            <a:off x="5212080" y="1536840"/>
            <a:ext cx="2011320" cy="28620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000000"/>
                </a:solidFill>
                <a:latin typeface="Arial"/>
                <a:ea typeface="DejaVu Sans"/>
              </a:rPr>
              <a:t>Minor Num</a:t>
            </a:r>
            <a:endParaRPr b="0" lang="en-US" sz="1400" spc="-1" strike="noStrike">
              <a:latin typeface="Arial"/>
            </a:endParaRPr>
          </a:p>
        </p:txBody>
      </p:sp>
      <p:sp>
        <p:nvSpPr>
          <p:cNvPr id="332" name="CustomShape 10"/>
          <p:cNvSpPr/>
          <p:nvPr/>
        </p:nvSpPr>
        <p:spPr>
          <a:xfrm>
            <a:off x="5212080" y="2052000"/>
            <a:ext cx="6883920" cy="231480"/>
          </a:xfrm>
          <a:prstGeom prst="rect">
            <a:avLst/>
          </a:prstGeom>
          <a:noFill/>
          <a:ln>
            <a:noFill/>
          </a:ln>
        </p:spPr>
        <p:style>
          <a:lnRef idx="0"/>
          <a:fillRef idx="0"/>
          <a:effectRef idx="0"/>
          <a:fontRef idx="minor"/>
        </p:style>
        <p:txBody>
          <a:bodyPr lIns="90000" rIns="90000" tIns="45000" bIns="45000"/>
          <a:p>
            <a:pPr>
              <a:lnSpc>
                <a:spcPct val="100000"/>
              </a:lnSpc>
            </a:pPr>
            <a:r>
              <a:rPr b="0" lang="en-US" sz="1000" spc="-1" strike="noStrike">
                <a:solidFill>
                  <a:srgbClr val="000000"/>
                </a:solidFill>
                <a:latin typeface="Courier New"/>
                <a:ea typeface="DejaVu Sans"/>
              </a:rPr>
              <a:t>int register_chrdev(unsigned int major, const char *name, struct file_operations *fops);</a:t>
            </a:r>
            <a:endParaRPr b="0" lang="en-US" sz="1000" spc="-1" strike="noStrike">
              <a:latin typeface="Arial"/>
            </a:endParaRPr>
          </a:p>
        </p:txBody>
      </p:sp>
      <p:sp>
        <p:nvSpPr>
          <p:cNvPr id="333" name="Line 11"/>
          <p:cNvSpPr/>
          <p:nvPr/>
        </p:nvSpPr>
        <p:spPr>
          <a:xfrm>
            <a:off x="0" y="0"/>
            <a:ext cx="360" cy="360"/>
          </a:xfrm>
          <a:prstGeom prst="line">
            <a:avLst/>
          </a:prstGeom>
          <a:ln>
            <a:solidFill>
              <a:srgbClr val="000000"/>
            </a:solidFill>
            <a:tailEnd len="med" type="triangle" w="med"/>
          </a:ln>
        </p:spPr>
        <p:style>
          <a:lnRef idx="0"/>
          <a:fillRef idx="0"/>
          <a:effectRef idx="0"/>
          <a:fontRef idx="minor"/>
        </p:style>
      </p:sp>
      <p:sp>
        <p:nvSpPr>
          <p:cNvPr id="334" name="CustomShape 12"/>
          <p:cNvSpPr/>
          <p:nvPr/>
        </p:nvSpPr>
        <p:spPr>
          <a:xfrm>
            <a:off x="4278240" y="1600560"/>
            <a:ext cx="546120" cy="330480"/>
          </a:xfrm>
          <a:prstGeom prst="ellipse">
            <a:avLst/>
          </a:prstGeom>
          <a:noFill/>
          <a:ln w="36720">
            <a:solidFill>
              <a:srgbClr val="c00000"/>
            </a:solidFill>
            <a:round/>
          </a:ln>
        </p:spPr>
        <p:style>
          <a:lnRef idx="0"/>
          <a:fillRef idx="0"/>
          <a:effectRef idx="0"/>
          <a:fontRef idx="minor"/>
        </p:style>
      </p:sp>
      <p:sp>
        <p:nvSpPr>
          <p:cNvPr id="335" name="Line 13"/>
          <p:cNvSpPr/>
          <p:nvPr/>
        </p:nvSpPr>
        <p:spPr>
          <a:xfrm>
            <a:off x="0" y="0"/>
            <a:ext cx="360" cy="360"/>
          </a:xfrm>
          <a:prstGeom prst="line">
            <a:avLst/>
          </a:prstGeom>
          <a:ln>
            <a:solidFill>
              <a:srgbClr val="000000"/>
            </a:solidFill>
            <a:tailEnd len="med" type="triangle" w="med"/>
          </a:ln>
        </p:spPr>
        <p:style>
          <a:lnRef idx="0"/>
          <a:fillRef idx="0"/>
          <a:effectRef idx="0"/>
          <a:fontRef idx="minor"/>
        </p:style>
      </p:sp>
      <p:sp>
        <p:nvSpPr>
          <p:cNvPr id="336" name="CustomShape 14"/>
          <p:cNvSpPr/>
          <p:nvPr/>
        </p:nvSpPr>
        <p:spPr>
          <a:xfrm>
            <a:off x="548640" y="2501640"/>
            <a:ext cx="1643400" cy="330480"/>
          </a:xfrm>
          <a:prstGeom prst="ellipse">
            <a:avLst/>
          </a:prstGeom>
          <a:noFill/>
          <a:ln w="36720">
            <a:solidFill>
              <a:srgbClr val="c00000"/>
            </a:solidFill>
            <a:round/>
          </a:ln>
        </p:spPr>
        <p:style>
          <a:lnRef idx="0"/>
          <a:fillRef idx="0"/>
          <a:effectRef idx="0"/>
          <a:fontRef idx="minor"/>
        </p:style>
      </p:sp>
      <p:sp>
        <p:nvSpPr>
          <p:cNvPr id="337" name="Line 15"/>
          <p:cNvSpPr/>
          <p:nvPr/>
        </p:nvSpPr>
        <p:spPr>
          <a:xfrm>
            <a:off x="0" y="0"/>
            <a:ext cx="360" cy="360"/>
          </a:xfrm>
          <a:prstGeom prst="line">
            <a:avLst/>
          </a:prstGeom>
          <a:ln>
            <a:solidFill>
              <a:srgbClr val="3465a4"/>
            </a:solidFill>
          </a:ln>
        </p:spPr>
        <p:style>
          <a:lnRef idx="0"/>
          <a:fillRef idx="0"/>
          <a:effectRef idx="0"/>
          <a:fontRef idx="minor"/>
        </p:style>
      </p:sp>
      <p:sp>
        <p:nvSpPr>
          <p:cNvPr id="338" name="Line 16"/>
          <p:cNvSpPr/>
          <p:nvPr/>
        </p:nvSpPr>
        <p:spPr>
          <a:xfrm>
            <a:off x="4824720" y="1825560"/>
            <a:ext cx="4319280" cy="226440"/>
          </a:xfrm>
          <a:prstGeom prst="line">
            <a:avLst/>
          </a:prstGeom>
          <a:ln>
            <a:solidFill>
              <a:srgbClr val="000000"/>
            </a:solidFill>
            <a:tailEnd len="med" type="triangle" w="med"/>
          </a:ln>
        </p:spPr>
        <p:style>
          <a:lnRef idx="0"/>
          <a:fillRef idx="0"/>
          <a:effectRef idx="0"/>
          <a:fontRef idx="minor"/>
        </p:style>
      </p:sp>
      <p:sp>
        <p:nvSpPr>
          <p:cNvPr id="339" name="Line 17"/>
          <p:cNvSpPr/>
          <p:nvPr/>
        </p:nvSpPr>
        <p:spPr>
          <a:xfrm flipV="1">
            <a:off x="2192400" y="2283840"/>
            <a:ext cx="8506080" cy="367920"/>
          </a:xfrm>
          <a:prstGeom prst="line">
            <a:avLst/>
          </a:prstGeom>
          <a:ln>
            <a:solidFill>
              <a:srgbClr val="000000"/>
            </a:solidFill>
            <a:tailEnd len="med" type="triangle" w="med"/>
          </a:ln>
        </p:spPr>
        <p:style>
          <a:lnRef idx="0"/>
          <a:fillRef idx="0"/>
          <a:effectRef idx="0"/>
          <a:fontRef idx="minor"/>
        </p:style>
      </p:sp>
    </p:spTree>
  </p:cSld>
  <p:timing>
    <p:tnLst>
      <p:par>
        <p:cTn id="57" dur="indefinite" restart="never" nodeType="tmRoot">
          <p:childTnLst>
            <p:seq>
              <p:cTn id="58"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CustomShape 1"/>
          <p:cNvSpPr/>
          <p:nvPr/>
        </p:nvSpPr>
        <p:spPr>
          <a:xfrm>
            <a:off x="609480" y="273600"/>
            <a:ext cx="10967760" cy="1140120"/>
          </a:xfrm>
          <a:prstGeom prst="rect">
            <a:avLst/>
          </a:prstGeom>
          <a:noFill/>
          <a:ln>
            <a:noFill/>
          </a:ln>
        </p:spPr>
        <p:style>
          <a:lnRef idx="0"/>
          <a:fillRef idx="0"/>
          <a:effectRef idx="0"/>
          <a:fontRef idx="minor"/>
        </p:style>
        <p:txBody>
          <a:bodyPr lIns="0" rIns="0" tIns="0" bIns="0" anchor="ctr"/>
          <a:p>
            <a:pPr>
              <a:lnSpc>
                <a:spcPct val="90000"/>
              </a:lnSpc>
            </a:pPr>
            <a:r>
              <a:rPr b="0" lang="en-US" sz="4400" spc="-1" strike="noStrike">
                <a:solidFill>
                  <a:srgbClr val="000000"/>
                </a:solidFill>
                <a:latin typeface="Arial"/>
                <a:ea typeface="DejaVu Sans"/>
              </a:rPr>
              <a:t>目录</a:t>
            </a:r>
            <a:endParaRPr b="0" lang="en-US" sz="4400" spc="-1" strike="noStrike">
              <a:latin typeface="Arial"/>
            </a:endParaRPr>
          </a:p>
        </p:txBody>
      </p:sp>
      <p:sp>
        <p:nvSpPr>
          <p:cNvPr id="168" name="CustomShape 2"/>
          <p:cNvSpPr/>
          <p:nvPr/>
        </p:nvSpPr>
        <p:spPr>
          <a:xfrm>
            <a:off x="609480" y="1604520"/>
            <a:ext cx="10967760" cy="4861800"/>
          </a:xfrm>
          <a:prstGeom prst="rect">
            <a:avLst/>
          </a:prstGeom>
          <a:noFill/>
          <a:ln>
            <a:noFill/>
          </a:ln>
        </p:spPr>
        <p:style>
          <a:lnRef idx="0"/>
          <a:fillRef idx="0"/>
          <a:effectRef idx="0"/>
          <a:fontRef idx="minor"/>
        </p:style>
        <p:txBody>
          <a:bodyPr lIns="0" rIns="0" tIns="0" bIns="0">
            <a:normAutofit/>
          </a:bodyPr>
          <a:p>
            <a:pPr marL="228600" indent="-223920">
              <a:lnSpc>
                <a:spcPct val="90000"/>
              </a:lnSpc>
              <a:spcBef>
                <a:spcPts val="1001"/>
              </a:spcBef>
              <a:buClr>
                <a:srgbClr val="000000"/>
              </a:buClr>
              <a:buFont typeface="Arial"/>
              <a:buChar char="•"/>
            </a:pPr>
            <a:r>
              <a:rPr b="1" lang="en-US" sz="3200" spc="-1" strike="noStrike">
                <a:solidFill>
                  <a:srgbClr val="000000"/>
                </a:solidFill>
                <a:latin typeface="Arial"/>
                <a:ea typeface="DejaVu Sans"/>
              </a:rPr>
              <a:t>核心机制：</a:t>
            </a:r>
            <a:endParaRPr b="0" lang="en-US" sz="32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c00000"/>
                </a:solidFill>
                <a:latin typeface="Arial"/>
                <a:ea typeface="DejaVu Sans"/>
              </a:rPr>
              <a:t>	</a:t>
            </a:r>
            <a:r>
              <a:rPr b="1" lang="en-US" sz="2800" spc="-1" strike="noStrike">
                <a:solidFill>
                  <a:srgbClr val="c00000"/>
                </a:solidFill>
                <a:latin typeface="Arial"/>
                <a:ea typeface="DejaVu Sans"/>
              </a:rPr>
              <a:t>系统调用                    </a:t>
            </a:r>
            <a:r>
              <a:rPr b="0" lang="en-US" sz="2800" spc="-1" strike="noStrike">
                <a:solidFill>
                  <a:srgbClr val="c00000"/>
                </a:solidFill>
                <a:latin typeface="Arial"/>
                <a:ea typeface="DejaVu Sans"/>
              </a:rPr>
              <a:t>（从北向进入内核）</a:t>
            </a:r>
            <a:endParaRPr b="0" lang="en-US" sz="2800" spc="-1" strike="noStrike">
              <a:latin typeface="Arial"/>
            </a:endParaRPr>
          </a:p>
          <a:p>
            <a:pPr lvl="2" marL="1143000" indent="-223920">
              <a:lnSpc>
                <a:spcPct val="90000"/>
              </a:lnSpc>
              <a:spcBef>
                <a:spcPts val="499"/>
              </a:spcBef>
              <a:buClr>
                <a:srgbClr val="000000"/>
              </a:buClr>
              <a:buFont typeface="Aria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Task</a:t>
            </a:r>
            <a:r>
              <a:rPr b="1" lang="en-US" sz="2800" spc="-1" strike="noStrike">
                <a:solidFill>
                  <a:srgbClr val="000000"/>
                </a:solidFill>
                <a:latin typeface="Arial"/>
                <a:ea typeface="DejaVu Sans"/>
              </a:rPr>
              <a:t>管理                   </a:t>
            </a:r>
            <a:r>
              <a:rPr b="0" lang="en-US" sz="2800" spc="-1" strike="noStrike">
                <a:solidFill>
                  <a:srgbClr val="000000"/>
                </a:solidFill>
                <a:latin typeface="Arial"/>
                <a:ea typeface="DejaVu Sans"/>
              </a:rPr>
              <a:t>（内核引擎的转动）</a:t>
            </a:r>
            <a:endParaRPr b="0" lang="en-US" sz="2800" spc="-1" strike="noStrike">
              <a:latin typeface="Arial"/>
            </a:endParaRPr>
          </a:p>
          <a:p>
            <a:pPr lvl="2" marL="1143000" indent="-223920">
              <a:lnSpc>
                <a:spcPct val="90000"/>
              </a:lnSpc>
              <a:spcBef>
                <a:spcPts val="499"/>
              </a:spcBef>
              <a:buClr>
                <a:srgbClr val="000000"/>
              </a:buClr>
              <a:buFont typeface="Aria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中断                           </a:t>
            </a:r>
            <a:r>
              <a:rPr b="0" lang="en-US" sz="2800" spc="-1" strike="noStrike">
                <a:solidFill>
                  <a:srgbClr val="000000"/>
                </a:solidFill>
                <a:latin typeface="Arial"/>
                <a:ea typeface="DejaVu Sans"/>
              </a:rPr>
              <a:t>（从南向进入内核）</a:t>
            </a:r>
            <a:endParaRPr b="0" lang="en-US" sz="2800" spc="-1" strike="noStrike">
              <a:latin typeface="Arial"/>
            </a:endParaRPr>
          </a:p>
          <a:p>
            <a:pPr lvl="2" marL="1143000" indent="-223920">
              <a:lnSpc>
                <a:spcPct val="90000"/>
              </a:lnSpc>
              <a:spcBef>
                <a:spcPts val="499"/>
              </a:spcBef>
              <a:buClr>
                <a:srgbClr val="000000"/>
              </a:buClr>
              <a:buFont typeface="Aria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设备、模块 </a:t>
            </a:r>
            <a:r>
              <a:rPr b="1" lang="en-US" sz="2800" spc="-1" strike="noStrike">
                <a:solidFill>
                  <a:srgbClr val="000000"/>
                </a:solidFill>
                <a:latin typeface="Arial"/>
                <a:ea typeface="DejaVu Sans"/>
              </a:rPr>
              <a:t>&amp; </a:t>
            </a:r>
            <a:r>
              <a:rPr b="1" lang="en-US" sz="2800" spc="-1" strike="noStrike">
                <a:solidFill>
                  <a:srgbClr val="000000"/>
                </a:solidFill>
                <a:latin typeface="Arial"/>
                <a:ea typeface="DejaVu Sans"/>
              </a:rPr>
              <a:t>驱动     </a:t>
            </a:r>
            <a:r>
              <a:rPr b="0" lang="en-US" sz="2800" spc="-1" strike="noStrike">
                <a:solidFill>
                  <a:srgbClr val="000000"/>
                </a:solidFill>
                <a:latin typeface="Arial"/>
                <a:ea typeface="DejaVu Sans"/>
              </a:rPr>
              <a:t>（把北向和南向打通）</a:t>
            </a:r>
            <a:endParaRPr b="0" lang="en-US" sz="2800" spc="-1" strike="noStrike">
              <a:latin typeface="Arial"/>
            </a:endParaRPr>
          </a:p>
          <a:p>
            <a:pPr>
              <a:lnSpc>
                <a:spcPct val="90000"/>
              </a:lnSpc>
              <a:spcBef>
                <a:spcPts val="1001"/>
              </a:spcBef>
            </a:pPr>
            <a:endParaRPr b="0" lang="en-US" sz="2800" spc="-1" strike="noStrike">
              <a:latin typeface="Arial"/>
            </a:endParaRPr>
          </a:p>
          <a:p>
            <a:pPr marL="228600" indent="-223920">
              <a:lnSpc>
                <a:spcPct val="90000"/>
              </a:lnSpc>
              <a:spcBef>
                <a:spcPts val="1001"/>
              </a:spcBef>
              <a:buClr>
                <a:srgbClr val="000000"/>
              </a:buClr>
              <a:buFont typeface="Arial"/>
              <a:buChar char="•"/>
            </a:pPr>
            <a:r>
              <a:rPr b="1" lang="en-US" sz="3600" spc="-1" strike="noStrike">
                <a:solidFill>
                  <a:srgbClr val="000000"/>
                </a:solidFill>
                <a:latin typeface="Arial"/>
                <a:ea typeface="DejaVu Sans"/>
              </a:rPr>
              <a:t>配套</a:t>
            </a:r>
            <a:endParaRPr b="0" lang="en-US" sz="36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内存管理</a:t>
            </a:r>
            <a:endParaRPr b="0" lang="en-US" sz="28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内核同步</a:t>
            </a:r>
            <a:endParaRPr b="0" lang="en-US" sz="28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虚拟文件系统</a:t>
            </a:r>
            <a:endParaRPr b="0" lang="en-US" sz="28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I/O</a:t>
            </a:r>
            <a:endParaRPr b="0" lang="en-US" sz="28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时钟系统</a:t>
            </a:r>
            <a:endParaRPr b="0" lang="en-US" sz="28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网络协议栈</a:t>
            </a:r>
            <a:endParaRPr b="0" lang="en-US" sz="280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CustomShape 1"/>
          <p:cNvSpPr/>
          <p:nvPr/>
        </p:nvSpPr>
        <p:spPr>
          <a:xfrm>
            <a:off x="365760" y="0"/>
            <a:ext cx="10506240" cy="1316160"/>
          </a:xfrm>
          <a:prstGeom prst="rect">
            <a:avLst/>
          </a:prstGeom>
          <a:noFill/>
          <a:ln>
            <a:noFill/>
          </a:ln>
        </p:spPr>
        <p:style>
          <a:lnRef idx="0"/>
          <a:fillRef idx="0"/>
          <a:effectRef idx="0"/>
          <a:fontRef idx="minor"/>
        </p:style>
        <p:txBody>
          <a:bodyPr lIns="90000" rIns="90000" tIns="45000" bIns="45000" anchor="ctr"/>
          <a:p>
            <a:pPr>
              <a:lnSpc>
                <a:spcPct val="90000"/>
              </a:lnSpc>
            </a:pPr>
            <a:r>
              <a:rPr b="0" lang="en-US" sz="4400" spc="-1" strike="noStrike">
                <a:solidFill>
                  <a:srgbClr val="000000"/>
                </a:solidFill>
                <a:latin typeface="等线 Light"/>
                <a:ea typeface="DejaVu Sans"/>
              </a:rPr>
              <a:t>Module</a:t>
            </a:r>
            <a:endParaRPr b="0" lang="en-US" sz="4400" spc="-1" strike="noStrike">
              <a:latin typeface="Arial"/>
            </a:endParaRPr>
          </a:p>
        </p:txBody>
      </p:sp>
      <p:sp>
        <p:nvSpPr>
          <p:cNvPr id="341" name="Line 2"/>
          <p:cNvSpPr/>
          <p:nvPr/>
        </p:nvSpPr>
        <p:spPr>
          <a:xfrm>
            <a:off x="0" y="0"/>
            <a:ext cx="360" cy="360"/>
          </a:xfrm>
          <a:prstGeom prst="line">
            <a:avLst/>
          </a:prstGeom>
          <a:ln>
            <a:solidFill>
              <a:srgbClr val="000000"/>
            </a:solidFill>
            <a:tailEnd len="med" type="triangle" w="med"/>
          </a:ln>
        </p:spPr>
        <p:style>
          <a:lnRef idx="0"/>
          <a:fillRef idx="0"/>
          <a:effectRef idx="0"/>
          <a:fontRef idx="minor"/>
        </p:style>
      </p:sp>
      <p:sp>
        <p:nvSpPr>
          <p:cNvPr id="342" name="Line 3"/>
          <p:cNvSpPr/>
          <p:nvPr/>
        </p:nvSpPr>
        <p:spPr>
          <a:xfrm>
            <a:off x="0" y="0"/>
            <a:ext cx="360" cy="360"/>
          </a:xfrm>
          <a:prstGeom prst="line">
            <a:avLst/>
          </a:prstGeom>
          <a:ln>
            <a:solidFill>
              <a:srgbClr val="000000"/>
            </a:solidFill>
            <a:tailEnd len="med" type="triangle" w="med"/>
          </a:ln>
        </p:spPr>
        <p:style>
          <a:lnRef idx="0"/>
          <a:fillRef idx="0"/>
          <a:effectRef idx="0"/>
          <a:fontRef idx="minor"/>
        </p:style>
      </p:sp>
      <p:sp>
        <p:nvSpPr>
          <p:cNvPr id="343" name="Line 4"/>
          <p:cNvSpPr/>
          <p:nvPr/>
        </p:nvSpPr>
        <p:spPr>
          <a:xfrm>
            <a:off x="0" y="0"/>
            <a:ext cx="360" cy="360"/>
          </a:xfrm>
          <a:prstGeom prst="line">
            <a:avLst/>
          </a:prstGeom>
          <a:ln>
            <a:solidFill>
              <a:srgbClr val="3465a4"/>
            </a:solidFill>
          </a:ln>
        </p:spPr>
        <p:style>
          <a:lnRef idx="0"/>
          <a:fillRef idx="0"/>
          <a:effectRef idx="0"/>
          <a:fontRef idx="minor"/>
        </p:style>
      </p:sp>
      <p:sp>
        <p:nvSpPr>
          <p:cNvPr id="344" name="CustomShape 5"/>
          <p:cNvSpPr/>
          <p:nvPr/>
        </p:nvSpPr>
        <p:spPr>
          <a:xfrm>
            <a:off x="457200" y="1141920"/>
            <a:ext cx="10056240" cy="959040"/>
          </a:xfrm>
          <a:prstGeom prst="rect">
            <a:avLst/>
          </a:prstGeom>
          <a:noFill/>
          <a:ln>
            <a:noFill/>
          </a:ln>
        </p:spPr>
        <p:style>
          <a:lnRef idx="0"/>
          <a:fillRef idx="0"/>
          <a:effectRef idx="0"/>
          <a:fontRef idx="minor"/>
        </p:style>
        <p:txBody>
          <a:bodyPr lIns="90000" rIns="90000" tIns="45000" bIns="45000"/>
          <a:p>
            <a:pPr>
              <a:lnSpc>
                <a:spcPct val="90000"/>
              </a:lnSpc>
            </a:pPr>
            <a:r>
              <a:rPr b="0" lang="en-US" sz="1300" spc="-1" strike="noStrike">
                <a:solidFill>
                  <a:srgbClr val="000000"/>
                </a:solidFill>
                <a:latin typeface="等线"/>
                <a:ea typeface="DejaVu Sans"/>
              </a:rPr>
              <a:t>/*  </a:t>
            </a:r>
            <a:endParaRPr b="0" lang="en-US" sz="1300" spc="-1" strike="noStrike">
              <a:latin typeface="Arial"/>
            </a:endParaRPr>
          </a:p>
          <a:p>
            <a:pPr>
              <a:lnSpc>
                <a:spcPct val="90000"/>
              </a:lnSpc>
            </a:pPr>
            <a:r>
              <a:rPr b="0" lang="en-US" sz="1300" spc="-1" strike="noStrike">
                <a:solidFill>
                  <a:srgbClr val="000000"/>
                </a:solidFill>
                <a:latin typeface="等线"/>
                <a:ea typeface="DejaVu Sans"/>
              </a:rPr>
              <a:t> </a:t>
            </a:r>
            <a:r>
              <a:rPr b="0" lang="en-US" sz="1300" spc="-1" strike="noStrike">
                <a:solidFill>
                  <a:srgbClr val="000000"/>
                </a:solidFill>
                <a:latin typeface="等线"/>
                <a:ea typeface="DejaVu Sans"/>
              </a:rPr>
              <a:t>*  hello-1.c - The simplest kernel module.</a:t>
            </a:r>
            <a:endParaRPr b="0" lang="en-US" sz="1300" spc="-1" strike="noStrike">
              <a:latin typeface="Arial"/>
            </a:endParaRPr>
          </a:p>
          <a:p>
            <a:pPr>
              <a:lnSpc>
                <a:spcPct val="90000"/>
              </a:lnSpc>
            </a:pPr>
            <a:r>
              <a:rPr b="0" lang="en-US" sz="1300" spc="-1" strike="noStrike">
                <a:solidFill>
                  <a:srgbClr val="000000"/>
                </a:solidFill>
                <a:latin typeface="等线"/>
                <a:ea typeface="DejaVu Sans"/>
              </a:rPr>
              <a:t> </a:t>
            </a:r>
            <a:r>
              <a:rPr b="0" lang="en-US" sz="1300" spc="-1" strike="noStrike">
                <a:solidFill>
                  <a:srgbClr val="000000"/>
                </a:solidFill>
                <a:latin typeface="等线"/>
                <a:ea typeface="DejaVu Sans"/>
              </a:rPr>
              <a:t>*/</a:t>
            </a:r>
            <a:endParaRPr b="0" lang="en-US" sz="1300" spc="-1" strike="noStrike">
              <a:latin typeface="Arial"/>
            </a:endParaRPr>
          </a:p>
          <a:p>
            <a:pPr>
              <a:lnSpc>
                <a:spcPct val="90000"/>
              </a:lnSpc>
            </a:pPr>
            <a:r>
              <a:rPr b="0" lang="en-US" sz="1300" spc="-1" strike="noStrike">
                <a:solidFill>
                  <a:srgbClr val="000000"/>
                </a:solidFill>
                <a:latin typeface="等线"/>
                <a:ea typeface="DejaVu Sans"/>
              </a:rPr>
              <a:t>#include &lt;linux/module.h&gt;</a:t>
            </a:r>
            <a:r>
              <a:rPr b="0" lang="en-US" sz="1300" spc="-1" strike="noStrike">
                <a:solidFill>
                  <a:srgbClr val="000000"/>
                </a:solidFill>
                <a:latin typeface="等线"/>
                <a:ea typeface="DejaVu Sans"/>
              </a:rPr>
              <a:t>	</a:t>
            </a:r>
            <a:r>
              <a:rPr b="0" lang="en-US" sz="1300" spc="-1" strike="noStrike">
                <a:solidFill>
                  <a:srgbClr val="000000"/>
                </a:solidFill>
                <a:latin typeface="等线"/>
                <a:ea typeface="DejaVu Sans"/>
              </a:rPr>
              <a:t>/* Needed by all modules */</a:t>
            </a:r>
            <a:endParaRPr b="0" lang="en-US" sz="1300" spc="-1" strike="noStrike">
              <a:latin typeface="Arial"/>
            </a:endParaRPr>
          </a:p>
          <a:p>
            <a:pPr>
              <a:lnSpc>
                <a:spcPct val="90000"/>
              </a:lnSpc>
            </a:pPr>
            <a:r>
              <a:rPr b="0" lang="en-US" sz="1300" spc="-1" strike="noStrike">
                <a:solidFill>
                  <a:srgbClr val="000000"/>
                </a:solidFill>
                <a:latin typeface="等线"/>
                <a:ea typeface="DejaVu Sans"/>
              </a:rPr>
              <a:t>#include &lt;linux/kernel.h&gt;</a:t>
            </a:r>
            <a:r>
              <a:rPr b="0" lang="en-US" sz="1300" spc="-1" strike="noStrike">
                <a:solidFill>
                  <a:srgbClr val="000000"/>
                </a:solidFill>
                <a:latin typeface="等线"/>
                <a:ea typeface="DejaVu Sans"/>
              </a:rPr>
              <a:t>	</a:t>
            </a:r>
            <a:r>
              <a:rPr b="0" lang="en-US" sz="1300" spc="-1" strike="noStrike">
                <a:solidFill>
                  <a:srgbClr val="000000"/>
                </a:solidFill>
                <a:latin typeface="等线"/>
                <a:ea typeface="DejaVu Sans"/>
              </a:rPr>
              <a:t>/* Needed for KERN_INFO */</a:t>
            </a:r>
            <a:endParaRPr b="0" lang="en-US" sz="1300" spc="-1" strike="noStrike">
              <a:latin typeface="Arial"/>
            </a:endParaRPr>
          </a:p>
          <a:p>
            <a:pPr>
              <a:lnSpc>
                <a:spcPct val="90000"/>
              </a:lnSpc>
            </a:pPr>
            <a:endParaRPr b="0" lang="en-US" sz="1300" spc="-1" strike="noStrike">
              <a:latin typeface="Arial"/>
            </a:endParaRPr>
          </a:p>
          <a:p>
            <a:pPr>
              <a:lnSpc>
                <a:spcPct val="90000"/>
              </a:lnSpc>
            </a:pPr>
            <a:r>
              <a:rPr b="0" lang="en-US" sz="1300" spc="-1" strike="noStrike">
                <a:solidFill>
                  <a:srgbClr val="000000"/>
                </a:solidFill>
                <a:latin typeface="等线"/>
                <a:ea typeface="DejaVu Sans"/>
              </a:rPr>
              <a:t>int init_module(void)</a:t>
            </a:r>
            <a:endParaRPr b="0" lang="en-US" sz="1300" spc="-1" strike="noStrike">
              <a:latin typeface="Arial"/>
            </a:endParaRPr>
          </a:p>
          <a:p>
            <a:pPr>
              <a:lnSpc>
                <a:spcPct val="90000"/>
              </a:lnSpc>
            </a:pPr>
            <a:r>
              <a:rPr b="0" lang="en-US" sz="1300" spc="-1" strike="noStrike">
                <a:solidFill>
                  <a:srgbClr val="000000"/>
                </a:solidFill>
                <a:latin typeface="等线"/>
                <a:ea typeface="DejaVu Sans"/>
              </a:rPr>
              <a:t>{</a:t>
            </a:r>
            <a:endParaRPr b="0" lang="en-US" sz="1300" spc="-1" strike="noStrike">
              <a:latin typeface="Arial"/>
            </a:endParaRPr>
          </a:p>
          <a:p>
            <a:pPr>
              <a:lnSpc>
                <a:spcPct val="90000"/>
              </a:lnSpc>
            </a:pPr>
            <a:r>
              <a:rPr b="0" lang="en-US" sz="1300" spc="-1" strike="noStrike">
                <a:solidFill>
                  <a:srgbClr val="000000"/>
                </a:solidFill>
                <a:latin typeface="等线"/>
                <a:ea typeface="DejaVu Sans"/>
              </a:rPr>
              <a:t>	</a:t>
            </a:r>
            <a:r>
              <a:rPr b="0" lang="en-US" sz="1300" spc="-1" strike="noStrike">
                <a:solidFill>
                  <a:srgbClr val="000000"/>
                </a:solidFill>
                <a:latin typeface="等线"/>
                <a:ea typeface="DejaVu Sans"/>
              </a:rPr>
              <a:t>printk(KERN_INFO "Hello world 1.\n");</a:t>
            </a:r>
            <a:endParaRPr b="0" lang="en-US" sz="1300" spc="-1" strike="noStrike">
              <a:latin typeface="Arial"/>
            </a:endParaRPr>
          </a:p>
          <a:p>
            <a:pPr>
              <a:lnSpc>
                <a:spcPct val="90000"/>
              </a:lnSpc>
            </a:pPr>
            <a:endParaRPr b="0" lang="en-US" sz="1300" spc="-1" strike="noStrike">
              <a:latin typeface="Arial"/>
            </a:endParaRPr>
          </a:p>
          <a:p>
            <a:pPr>
              <a:lnSpc>
                <a:spcPct val="90000"/>
              </a:lnSpc>
            </a:pPr>
            <a:r>
              <a:rPr b="0" lang="en-US" sz="1300" spc="-1" strike="noStrike">
                <a:solidFill>
                  <a:srgbClr val="000000"/>
                </a:solidFill>
                <a:latin typeface="等线"/>
                <a:ea typeface="DejaVu Sans"/>
              </a:rPr>
              <a:t>	</a:t>
            </a:r>
            <a:r>
              <a:rPr b="0" lang="en-US" sz="1300" spc="-1" strike="noStrike">
                <a:solidFill>
                  <a:srgbClr val="000000"/>
                </a:solidFill>
                <a:latin typeface="等线"/>
                <a:ea typeface="DejaVu Sans"/>
              </a:rPr>
              <a:t>/* </a:t>
            </a:r>
            <a:endParaRPr b="0" lang="en-US" sz="1300" spc="-1" strike="noStrike">
              <a:latin typeface="Arial"/>
            </a:endParaRPr>
          </a:p>
          <a:p>
            <a:pPr>
              <a:lnSpc>
                <a:spcPct val="90000"/>
              </a:lnSpc>
            </a:pPr>
            <a:r>
              <a:rPr b="0" lang="en-US" sz="1300" spc="-1" strike="noStrike">
                <a:solidFill>
                  <a:srgbClr val="000000"/>
                </a:solidFill>
                <a:latin typeface="等线"/>
                <a:ea typeface="DejaVu Sans"/>
              </a:rPr>
              <a:t>	</a:t>
            </a:r>
            <a:r>
              <a:rPr b="0" lang="en-US" sz="1300" spc="-1" strike="noStrike">
                <a:solidFill>
                  <a:srgbClr val="000000"/>
                </a:solidFill>
                <a:latin typeface="等线"/>
                <a:ea typeface="DejaVu Sans"/>
              </a:rPr>
              <a:t> </a:t>
            </a:r>
            <a:r>
              <a:rPr b="0" lang="en-US" sz="1300" spc="-1" strike="noStrike">
                <a:solidFill>
                  <a:srgbClr val="000000"/>
                </a:solidFill>
                <a:latin typeface="等线"/>
                <a:ea typeface="DejaVu Sans"/>
              </a:rPr>
              <a:t>* A non 0 return means init_module failed; module can't be loaded. </a:t>
            </a:r>
            <a:endParaRPr b="0" lang="en-US" sz="1300" spc="-1" strike="noStrike">
              <a:latin typeface="Arial"/>
            </a:endParaRPr>
          </a:p>
          <a:p>
            <a:pPr>
              <a:lnSpc>
                <a:spcPct val="90000"/>
              </a:lnSpc>
            </a:pPr>
            <a:r>
              <a:rPr b="0" lang="en-US" sz="1300" spc="-1" strike="noStrike">
                <a:solidFill>
                  <a:srgbClr val="000000"/>
                </a:solidFill>
                <a:latin typeface="等线"/>
                <a:ea typeface="DejaVu Sans"/>
              </a:rPr>
              <a:t>	</a:t>
            </a:r>
            <a:r>
              <a:rPr b="0" lang="en-US" sz="1300" spc="-1" strike="noStrike">
                <a:solidFill>
                  <a:srgbClr val="000000"/>
                </a:solidFill>
                <a:latin typeface="等线"/>
                <a:ea typeface="DejaVu Sans"/>
              </a:rPr>
              <a:t> </a:t>
            </a:r>
            <a:r>
              <a:rPr b="0" lang="en-US" sz="1300" spc="-1" strike="noStrike">
                <a:solidFill>
                  <a:srgbClr val="000000"/>
                </a:solidFill>
                <a:latin typeface="等线"/>
                <a:ea typeface="DejaVu Sans"/>
              </a:rPr>
              <a:t>*/</a:t>
            </a:r>
            <a:endParaRPr b="0" lang="en-US" sz="1300" spc="-1" strike="noStrike">
              <a:latin typeface="Arial"/>
            </a:endParaRPr>
          </a:p>
          <a:p>
            <a:pPr>
              <a:lnSpc>
                <a:spcPct val="90000"/>
              </a:lnSpc>
            </a:pPr>
            <a:r>
              <a:rPr b="0" lang="en-US" sz="1300" spc="-1" strike="noStrike">
                <a:solidFill>
                  <a:srgbClr val="000000"/>
                </a:solidFill>
                <a:latin typeface="等线"/>
                <a:ea typeface="DejaVu Sans"/>
              </a:rPr>
              <a:t>	</a:t>
            </a:r>
            <a:r>
              <a:rPr b="0" lang="en-US" sz="1300" spc="-1" strike="noStrike">
                <a:solidFill>
                  <a:srgbClr val="000000"/>
                </a:solidFill>
                <a:latin typeface="等线"/>
                <a:ea typeface="DejaVu Sans"/>
              </a:rPr>
              <a:t>return 0;</a:t>
            </a:r>
            <a:endParaRPr b="0" lang="en-US" sz="1300" spc="-1" strike="noStrike">
              <a:latin typeface="Arial"/>
            </a:endParaRPr>
          </a:p>
          <a:p>
            <a:pPr>
              <a:lnSpc>
                <a:spcPct val="90000"/>
              </a:lnSpc>
            </a:pPr>
            <a:r>
              <a:rPr b="0" lang="en-US" sz="1300" spc="-1" strike="noStrike">
                <a:solidFill>
                  <a:srgbClr val="000000"/>
                </a:solidFill>
                <a:latin typeface="等线"/>
                <a:ea typeface="DejaVu Sans"/>
              </a:rPr>
              <a:t>}</a:t>
            </a:r>
            <a:endParaRPr b="0" lang="en-US" sz="1300" spc="-1" strike="noStrike">
              <a:latin typeface="Arial"/>
            </a:endParaRPr>
          </a:p>
          <a:p>
            <a:pPr>
              <a:lnSpc>
                <a:spcPct val="90000"/>
              </a:lnSpc>
            </a:pPr>
            <a:endParaRPr b="0" lang="en-US" sz="1300" spc="-1" strike="noStrike">
              <a:latin typeface="Arial"/>
            </a:endParaRPr>
          </a:p>
          <a:p>
            <a:pPr>
              <a:lnSpc>
                <a:spcPct val="90000"/>
              </a:lnSpc>
            </a:pPr>
            <a:r>
              <a:rPr b="0" lang="en-US" sz="1300" spc="-1" strike="noStrike">
                <a:solidFill>
                  <a:srgbClr val="000000"/>
                </a:solidFill>
                <a:latin typeface="等线"/>
                <a:ea typeface="DejaVu Sans"/>
              </a:rPr>
              <a:t>void cleanup_module(void)</a:t>
            </a:r>
            <a:endParaRPr b="0" lang="en-US" sz="1300" spc="-1" strike="noStrike">
              <a:latin typeface="Arial"/>
            </a:endParaRPr>
          </a:p>
          <a:p>
            <a:pPr>
              <a:lnSpc>
                <a:spcPct val="90000"/>
              </a:lnSpc>
            </a:pPr>
            <a:r>
              <a:rPr b="0" lang="en-US" sz="1300" spc="-1" strike="noStrike">
                <a:solidFill>
                  <a:srgbClr val="000000"/>
                </a:solidFill>
                <a:latin typeface="等线"/>
                <a:ea typeface="DejaVu Sans"/>
              </a:rPr>
              <a:t>{</a:t>
            </a:r>
            <a:endParaRPr b="0" lang="en-US" sz="1300" spc="-1" strike="noStrike">
              <a:latin typeface="Arial"/>
            </a:endParaRPr>
          </a:p>
          <a:p>
            <a:pPr>
              <a:lnSpc>
                <a:spcPct val="90000"/>
              </a:lnSpc>
            </a:pPr>
            <a:r>
              <a:rPr b="0" lang="en-US" sz="1300" spc="-1" strike="noStrike">
                <a:solidFill>
                  <a:srgbClr val="000000"/>
                </a:solidFill>
                <a:latin typeface="等线"/>
                <a:ea typeface="DejaVu Sans"/>
              </a:rPr>
              <a:t>	</a:t>
            </a:r>
            <a:r>
              <a:rPr b="0" lang="en-US" sz="1300" spc="-1" strike="noStrike">
                <a:solidFill>
                  <a:srgbClr val="000000"/>
                </a:solidFill>
                <a:latin typeface="等线"/>
                <a:ea typeface="DejaVu Sans"/>
              </a:rPr>
              <a:t>printk(KERN_INFO "Goodbye world 1.\n");</a:t>
            </a:r>
            <a:endParaRPr b="0" lang="en-US" sz="1300" spc="-1" strike="noStrike">
              <a:latin typeface="Arial"/>
            </a:endParaRPr>
          </a:p>
          <a:p>
            <a:pPr>
              <a:lnSpc>
                <a:spcPct val="90000"/>
              </a:lnSpc>
            </a:pPr>
            <a:r>
              <a:rPr b="0" lang="en-US" sz="1300" spc="-1" strike="noStrike">
                <a:solidFill>
                  <a:srgbClr val="000000"/>
                </a:solidFill>
                <a:latin typeface="等线"/>
                <a:ea typeface="DejaVu Sans"/>
              </a:rPr>
              <a:t>}</a:t>
            </a:r>
            <a:endParaRPr b="0" lang="en-US" sz="1300" spc="-1" strike="noStrike">
              <a:latin typeface="Arial"/>
            </a:endParaRPr>
          </a:p>
          <a:p>
            <a:pPr>
              <a:lnSpc>
                <a:spcPct val="90000"/>
              </a:lnSpc>
            </a:pPr>
            <a:endParaRPr b="0" lang="en-US" sz="1300" spc="-1" strike="noStrike">
              <a:latin typeface="Arial"/>
            </a:endParaRPr>
          </a:p>
          <a:p>
            <a:pPr>
              <a:lnSpc>
                <a:spcPct val="100000"/>
              </a:lnSpc>
            </a:pPr>
            <a:endParaRPr b="0" lang="en-US" sz="1300" spc="-1" strike="noStrike">
              <a:latin typeface="Arial"/>
            </a:endParaRPr>
          </a:p>
        </p:txBody>
      </p:sp>
      <p:sp>
        <p:nvSpPr>
          <p:cNvPr id="345" name="CustomShape 6"/>
          <p:cNvSpPr/>
          <p:nvPr/>
        </p:nvSpPr>
        <p:spPr>
          <a:xfrm>
            <a:off x="322560" y="5140080"/>
            <a:ext cx="5436360" cy="984600"/>
          </a:xfrm>
          <a:prstGeom prst="rect">
            <a:avLst/>
          </a:prstGeom>
          <a:noFill/>
          <a:ln w="36720">
            <a:solidFill>
              <a:srgbClr val="b2b2b2"/>
            </a:solidFill>
            <a:round/>
          </a:ln>
        </p:spPr>
        <p:style>
          <a:lnRef idx="0"/>
          <a:fillRef idx="0"/>
          <a:effectRef idx="0"/>
          <a:fontRef idx="minor"/>
        </p:style>
        <p:txBody>
          <a:bodyPr lIns="108360" rIns="108360" tIns="63360" bIns="63360"/>
          <a:p>
            <a:pPr>
              <a:lnSpc>
                <a:spcPct val="100000"/>
              </a:lnSpc>
            </a:pPr>
            <a:r>
              <a:rPr b="0" lang="en-US" sz="1000" spc="-1" strike="noStrike">
                <a:solidFill>
                  <a:srgbClr val="000000"/>
                </a:solidFill>
                <a:latin typeface="Courier New"/>
                <a:ea typeface="DejaVu Sans"/>
              </a:rPr>
              <a:t>obj-m += hello-1.o</a:t>
            </a:r>
            <a:endParaRPr b="0" lang="en-US" sz="1000" spc="-1" strike="noStrike">
              <a:latin typeface="Arial"/>
            </a:endParaRPr>
          </a:p>
          <a:p>
            <a:pPr>
              <a:lnSpc>
                <a:spcPct val="100000"/>
              </a:lnSpc>
            </a:pPr>
            <a:r>
              <a:rPr b="0" lang="en-US" sz="1000" spc="-1" strike="noStrike">
                <a:solidFill>
                  <a:srgbClr val="000000"/>
                </a:solidFill>
                <a:latin typeface="Courier New"/>
                <a:ea typeface="DejaVu Sans"/>
              </a:rPr>
              <a:t>all:</a:t>
            </a:r>
            <a:endParaRPr b="0" lang="en-US" sz="1000" spc="-1" strike="noStrike">
              <a:latin typeface="Arial"/>
            </a:endParaRPr>
          </a:p>
          <a:p>
            <a:pPr>
              <a:lnSpc>
                <a:spcPct val="100000"/>
              </a:lnSpc>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make -C /lib/modules/$(shell uname -r)/build M=$(PWD) modules</a:t>
            </a:r>
            <a:endParaRPr b="0" lang="en-US" sz="1000" spc="-1" strike="noStrike">
              <a:latin typeface="Arial"/>
            </a:endParaRPr>
          </a:p>
          <a:p>
            <a:pPr>
              <a:lnSpc>
                <a:spcPct val="100000"/>
              </a:lnSpc>
            </a:pPr>
            <a:r>
              <a:rPr b="0" lang="en-US" sz="1000" spc="-1" strike="noStrike">
                <a:solidFill>
                  <a:srgbClr val="000000"/>
                </a:solidFill>
                <a:latin typeface="Courier New"/>
                <a:ea typeface="DejaVu Sans"/>
              </a:rPr>
              <a:t>clean:</a:t>
            </a:r>
            <a:endParaRPr b="0" lang="en-US" sz="1000" spc="-1" strike="noStrike">
              <a:latin typeface="Arial"/>
            </a:endParaRPr>
          </a:p>
          <a:p>
            <a:pPr>
              <a:lnSpc>
                <a:spcPct val="100000"/>
              </a:lnSpc>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make -C /lib/modules/$(shell uname -r)/build M=$(PWD) clean</a:t>
            </a:r>
            <a:endParaRPr b="0" lang="en-US" sz="1000" spc="-1" strike="noStrike">
              <a:latin typeface="Arial"/>
            </a:endParaRPr>
          </a:p>
        </p:txBody>
      </p:sp>
      <p:sp>
        <p:nvSpPr>
          <p:cNvPr id="346" name="CustomShape 7"/>
          <p:cNvSpPr/>
          <p:nvPr/>
        </p:nvSpPr>
        <p:spPr>
          <a:xfrm>
            <a:off x="7040880" y="5120640"/>
            <a:ext cx="4601160" cy="1004040"/>
          </a:xfrm>
          <a:prstGeom prst="rect">
            <a:avLst/>
          </a:prstGeom>
          <a:noFill/>
          <a:ln w="36720">
            <a:solidFill>
              <a:srgbClr val="b2b2b2"/>
            </a:solidFill>
            <a:round/>
          </a:ln>
        </p:spPr>
        <p:style>
          <a:lnRef idx="0"/>
          <a:fillRef idx="0"/>
          <a:effectRef idx="0"/>
          <a:fontRef idx="minor"/>
        </p:style>
        <p:txBody>
          <a:bodyPr lIns="108360" rIns="108360" tIns="63360" bIns="63360"/>
          <a:p>
            <a:pPr>
              <a:lnSpc>
                <a:spcPct val="100000"/>
              </a:lnSpc>
            </a:pPr>
            <a:r>
              <a:rPr b="0" lang="en-US" sz="1000" spc="-1" strike="noStrike">
                <a:solidFill>
                  <a:srgbClr val="000000"/>
                </a:solidFill>
                <a:latin typeface="Courier New"/>
                <a:ea typeface="DejaVu Sans"/>
              </a:rPr>
              <a:t>insmod /lib/modules/2.6.11/kernel/fs/fat/fat.ko</a:t>
            </a:r>
            <a:endParaRPr b="0" lang="en-US" sz="1000" spc="-1" strike="noStrike">
              <a:latin typeface="Arial"/>
            </a:endParaRPr>
          </a:p>
          <a:p>
            <a:pPr>
              <a:lnSpc>
                <a:spcPct val="100000"/>
              </a:lnSpc>
            </a:pPr>
            <a:r>
              <a:rPr b="0" lang="en-US" sz="1000" spc="-1" strike="noStrike">
                <a:solidFill>
                  <a:srgbClr val="000000"/>
                </a:solidFill>
                <a:latin typeface="Courier New"/>
                <a:ea typeface="DejaVu Sans"/>
              </a:rPr>
              <a:t>insmod /lib/modules/2.6.11/kernel/fs/msdos/msdos.ko</a:t>
            </a:r>
            <a:endParaRPr b="0" lang="en-US" sz="1000" spc="-1" strike="noStrike">
              <a:latin typeface="Arial"/>
            </a:endParaRPr>
          </a:p>
          <a:p>
            <a:pPr>
              <a:lnSpc>
                <a:spcPct val="100000"/>
              </a:lnSpc>
            </a:pPr>
            <a:r>
              <a:rPr b="0" lang="en-US" sz="1000" spc="-1" strike="noStrike">
                <a:solidFill>
                  <a:srgbClr val="000000"/>
                </a:solidFill>
                <a:latin typeface="Courier New"/>
                <a:ea typeface="DejaVu Sans"/>
              </a:rPr>
              <a:t>Or</a:t>
            </a:r>
            <a:endParaRPr b="0" lang="en-US" sz="1000" spc="-1" strike="noStrike">
              <a:latin typeface="Arial"/>
            </a:endParaRPr>
          </a:p>
          <a:p>
            <a:pPr>
              <a:lnSpc>
                <a:spcPct val="100000"/>
              </a:lnSpc>
            </a:pPr>
            <a:r>
              <a:rPr b="0" lang="en-US" sz="1000" spc="-1" strike="noStrike">
                <a:solidFill>
                  <a:srgbClr val="000000"/>
                </a:solidFill>
                <a:latin typeface="Courier New"/>
                <a:ea typeface="DejaVu Sans"/>
              </a:rPr>
              <a:t>modprobe msdos</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latin typeface="Courier New"/>
                <a:ea typeface="DejaVu Sans"/>
              </a:rPr>
              <a:t>mknod /dev/msdos1 c 128 1 </a:t>
            </a:r>
            <a:endParaRPr b="0" lang="en-US" sz="1000" spc="-1" strike="noStrike">
              <a:latin typeface="Arial"/>
            </a:endParaRPr>
          </a:p>
        </p:txBody>
      </p:sp>
    </p:spTree>
  </p:cSld>
  <p:timing>
    <p:tnLst>
      <p:par>
        <p:cTn id="59" dur="indefinite" restart="never" nodeType="tmRoot">
          <p:childTnLst>
            <p:seq>
              <p:cTn id="60"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CustomShape 1"/>
          <p:cNvSpPr/>
          <p:nvPr/>
        </p:nvSpPr>
        <p:spPr>
          <a:xfrm>
            <a:off x="365760" y="0"/>
            <a:ext cx="10506240" cy="1316160"/>
          </a:xfrm>
          <a:prstGeom prst="rect">
            <a:avLst/>
          </a:prstGeom>
          <a:noFill/>
          <a:ln>
            <a:noFill/>
          </a:ln>
        </p:spPr>
        <p:style>
          <a:lnRef idx="0"/>
          <a:fillRef idx="0"/>
          <a:effectRef idx="0"/>
          <a:fontRef idx="minor"/>
        </p:style>
        <p:txBody>
          <a:bodyPr lIns="90000" rIns="90000" tIns="45000" bIns="45000" anchor="ctr"/>
          <a:p>
            <a:pPr>
              <a:lnSpc>
                <a:spcPct val="90000"/>
              </a:lnSpc>
            </a:pPr>
            <a:r>
              <a:rPr b="0" lang="en-US" sz="4400" spc="-1" strike="noStrike">
                <a:solidFill>
                  <a:srgbClr val="000000"/>
                </a:solidFill>
                <a:latin typeface="等线 Light"/>
                <a:ea typeface="DejaVu Sans"/>
              </a:rPr>
              <a:t>tty</a:t>
            </a:r>
            <a:r>
              <a:rPr b="0" lang="en-US" sz="4400" spc="-1" strike="noStrike">
                <a:solidFill>
                  <a:srgbClr val="000000"/>
                </a:solidFill>
                <a:latin typeface="等线 Light"/>
                <a:ea typeface="DejaVu Sans"/>
              </a:rPr>
              <a:t>驱动举例</a:t>
            </a:r>
            <a:endParaRPr b="0" lang="en-US" sz="4400" spc="-1" strike="noStrike">
              <a:latin typeface="Arial"/>
            </a:endParaRPr>
          </a:p>
        </p:txBody>
      </p:sp>
      <p:sp>
        <p:nvSpPr>
          <p:cNvPr id="348" name="Line 2"/>
          <p:cNvSpPr/>
          <p:nvPr/>
        </p:nvSpPr>
        <p:spPr>
          <a:xfrm>
            <a:off x="0" y="0"/>
            <a:ext cx="360" cy="360"/>
          </a:xfrm>
          <a:prstGeom prst="line">
            <a:avLst/>
          </a:prstGeom>
          <a:ln>
            <a:solidFill>
              <a:srgbClr val="000000"/>
            </a:solidFill>
            <a:tailEnd len="med" type="triangle" w="med"/>
          </a:ln>
        </p:spPr>
        <p:style>
          <a:lnRef idx="0"/>
          <a:fillRef idx="0"/>
          <a:effectRef idx="0"/>
          <a:fontRef idx="minor"/>
        </p:style>
      </p:sp>
      <p:sp>
        <p:nvSpPr>
          <p:cNvPr id="349" name="Line 3"/>
          <p:cNvSpPr/>
          <p:nvPr/>
        </p:nvSpPr>
        <p:spPr>
          <a:xfrm>
            <a:off x="0" y="0"/>
            <a:ext cx="360" cy="360"/>
          </a:xfrm>
          <a:prstGeom prst="line">
            <a:avLst/>
          </a:prstGeom>
          <a:ln>
            <a:solidFill>
              <a:srgbClr val="000000"/>
            </a:solidFill>
            <a:tailEnd len="med" type="triangle" w="med"/>
          </a:ln>
        </p:spPr>
        <p:style>
          <a:lnRef idx="0"/>
          <a:fillRef idx="0"/>
          <a:effectRef idx="0"/>
          <a:fontRef idx="minor"/>
        </p:style>
      </p:sp>
      <p:sp>
        <p:nvSpPr>
          <p:cNvPr id="350" name="Line 4"/>
          <p:cNvSpPr/>
          <p:nvPr/>
        </p:nvSpPr>
        <p:spPr>
          <a:xfrm>
            <a:off x="0" y="0"/>
            <a:ext cx="360" cy="360"/>
          </a:xfrm>
          <a:prstGeom prst="line">
            <a:avLst/>
          </a:prstGeom>
          <a:ln>
            <a:solidFill>
              <a:srgbClr val="3465a4"/>
            </a:solidFill>
          </a:ln>
        </p:spPr>
        <p:style>
          <a:lnRef idx="0"/>
          <a:fillRef idx="0"/>
          <a:effectRef idx="0"/>
          <a:fontRef idx="minor"/>
        </p:style>
      </p:sp>
      <p:pic>
        <p:nvPicPr>
          <p:cNvPr id="351" name="" descr=""/>
          <p:cNvPicPr/>
          <p:nvPr/>
        </p:nvPicPr>
        <p:blipFill>
          <a:blip r:embed="rId1"/>
          <a:stretch/>
        </p:blipFill>
        <p:spPr>
          <a:xfrm>
            <a:off x="5218200" y="274320"/>
            <a:ext cx="3742560" cy="4647600"/>
          </a:xfrm>
          <a:prstGeom prst="rect">
            <a:avLst/>
          </a:prstGeom>
          <a:ln>
            <a:noFill/>
          </a:ln>
        </p:spPr>
      </p:pic>
      <p:pic>
        <p:nvPicPr>
          <p:cNvPr id="352" name="" descr=""/>
          <p:cNvPicPr/>
          <p:nvPr/>
        </p:nvPicPr>
        <p:blipFill>
          <a:blip r:embed="rId2"/>
          <a:stretch/>
        </p:blipFill>
        <p:spPr>
          <a:xfrm>
            <a:off x="7772400" y="4206240"/>
            <a:ext cx="3931560" cy="2420640"/>
          </a:xfrm>
          <a:prstGeom prst="rect">
            <a:avLst/>
          </a:prstGeom>
          <a:ln>
            <a:noFill/>
          </a:ln>
        </p:spPr>
      </p:pic>
      <p:pic>
        <p:nvPicPr>
          <p:cNvPr id="353" name="" descr=""/>
          <p:cNvPicPr/>
          <p:nvPr/>
        </p:nvPicPr>
        <p:blipFill>
          <a:blip r:embed="rId3"/>
          <a:stretch/>
        </p:blipFill>
        <p:spPr>
          <a:xfrm>
            <a:off x="108720" y="1206360"/>
            <a:ext cx="5109120" cy="3792240"/>
          </a:xfrm>
          <a:prstGeom prst="rect">
            <a:avLst/>
          </a:prstGeom>
          <a:ln>
            <a:noFill/>
          </a:ln>
        </p:spPr>
      </p:pic>
    </p:spTree>
  </p:cSld>
  <p:timing>
    <p:tnLst>
      <p:par>
        <p:cTn id="61" dur="indefinite" restart="never" nodeType="tmRoot">
          <p:childTnLst>
            <p:seq>
              <p:cTn id="62"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CustomShape 1"/>
          <p:cNvSpPr/>
          <p:nvPr/>
        </p:nvSpPr>
        <p:spPr>
          <a:xfrm>
            <a:off x="609480" y="273600"/>
            <a:ext cx="10967760" cy="1140120"/>
          </a:xfrm>
          <a:prstGeom prst="rect">
            <a:avLst/>
          </a:prstGeom>
          <a:noFill/>
          <a:ln>
            <a:noFill/>
          </a:ln>
        </p:spPr>
        <p:style>
          <a:lnRef idx="0"/>
          <a:fillRef idx="0"/>
          <a:effectRef idx="0"/>
          <a:fontRef idx="minor"/>
        </p:style>
        <p:txBody>
          <a:bodyPr lIns="0" rIns="0" tIns="0" bIns="0" anchor="ctr"/>
          <a:p>
            <a:pPr>
              <a:lnSpc>
                <a:spcPct val="90000"/>
              </a:lnSpc>
            </a:pPr>
            <a:r>
              <a:rPr b="0" lang="en-US" sz="4400" spc="-1" strike="noStrike">
                <a:solidFill>
                  <a:srgbClr val="000000"/>
                </a:solidFill>
                <a:latin typeface="Arial"/>
                <a:ea typeface="DejaVu Sans"/>
              </a:rPr>
              <a:t>目录</a:t>
            </a:r>
            <a:endParaRPr b="0" lang="en-US" sz="4400" spc="-1" strike="noStrike">
              <a:latin typeface="Arial"/>
            </a:endParaRPr>
          </a:p>
        </p:txBody>
      </p:sp>
      <p:sp>
        <p:nvSpPr>
          <p:cNvPr id="355" name="CustomShape 2"/>
          <p:cNvSpPr/>
          <p:nvPr/>
        </p:nvSpPr>
        <p:spPr>
          <a:xfrm>
            <a:off x="609480" y="1604520"/>
            <a:ext cx="10967760" cy="4861800"/>
          </a:xfrm>
          <a:prstGeom prst="rect">
            <a:avLst/>
          </a:prstGeom>
          <a:noFill/>
          <a:ln>
            <a:noFill/>
          </a:ln>
        </p:spPr>
        <p:style>
          <a:lnRef idx="0"/>
          <a:fillRef idx="0"/>
          <a:effectRef idx="0"/>
          <a:fontRef idx="minor"/>
        </p:style>
        <p:txBody>
          <a:bodyPr lIns="0" rIns="0" tIns="0" bIns="0">
            <a:normAutofit/>
          </a:bodyPr>
          <a:p>
            <a:pPr marL="228600" indent="-223920">
              <a:lnSpc>
                <a:spcPct val="90000"/>
              </a:lnSpc>
              <a:spcBef>
                <a:spcPts val="1001"/>
              </a:spcBef>
              <a:buClr>
                <a:srgbClr val="000000"/>
              </a:buClr>
              <a:buFont typeface="Arial"/>
              <a:buChar char="•"/>
            </a:pPr>
            <a:r>
              <a:rPr b="1" lang="en-US" sz="3200" spc="-1" strike="noStrike">
                <a:solidFill>
                  <a:srgbClr val="000000"/>
                </a:solidFill>
                <a:latin typeface="Arial"/>
                <a:ea typeface="DejaVu Sans"/>
              </a:rPr>
              <a:t>核心机制：</a:t>
            </a:r>
            <a:endParaRPr b="0" lang="en-US" sz="32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c00000"/>
                </a:solidFill>
                <a:latin typeface="Arial"/>
                <a:ea typeface="DejaVu Sans"/>
              </a:rPr>
              <a:t>	</a:t>
            </a:r>
            <a:r>
              <a:rPr b="1" lang="en-US" sz="2800" spc="-1" strike="noStrike">
                <a:solidFill>
                  <a:srgbClr val="000000"/>
                </a:solidFill>
                <a:latin typeface="Arial"/>
                <a:ea typeface="DejaVu Sans"/>
              </a:rPr>
              <a:t>系统调用                    </a:t>
            </a:r>
            <a:r>
              <a:rPr b="0" lang="en-US" sz="2800" spc="-1" strike="noStrike">
                <a:solidFill>
                  <a:srgbClr val="000000"/>
                </a:solidFill>
                <a:latin typeface="Arial"/>
                <a:ea typeface="DejaVu Sans"/>
              </a:rPr>
              <a:t>（从北向进入内核）</a:t>
            </a:r>
            <a:endParaRPr b="0" lang="en-US" sz="28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Task</a:t>
            </a:r>
            <a:r>
              <a:rPr b="1" lang="en-US" sz="2800" spc="-1" strike="noStrike">
                <a:solidFill>
                  <a:srgbClr val="000000"/>
                </a:solidFill>
                <a:latin typeface="Arial"/>
                <a:ea typeface="DejaVu Sans"/>
              </a:rPr>
              <a:t>管理 </a:t>
            </a:r>
            <a:r>
              <a:rPr b="0" lang="en-US" sz="2800" spc="-1" strike="noStrike">
                <a:solidFill>
                  <a:srgbClr val="000000"/>
                </a:solidFill>
                <a:latin typeface="Arial"/>
                <a:ea typeface="DejaVu Sans"/>
              </a:rPr>
              <a:t>                  （内核引擎的转动）</a:t>
            </a:r>
            <a:endParaRPr b="0" lang="en-US" sz="2800" spc="-1" strike="noStrike">
              <a:latin typeface="Arial"/>
            </a:endParaRPr>
          </a:p>
          <a:p>
            <a:pPr lvl="2" marL="1143000" indent="-223920">
              <a:lnSpc>
                <a:spcPct val="90000"/>
              </a:lnSpc>
              <a:spcBef>
                <a:spcPts val="499"/>
              </a:spcBef>
              <a:buClr>
                <a:srgbClr val="000000"/>
              </a:buClr>
              <a:buFont typeface="Aria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中断                           </a:t>
            </a:r>
            <a:r>
              <a:rPr b="0" lang="en-US" sz="2800" spc="-1" strike="noStrike">
                <a:solidFill>
                  <a:srgbClr val="000000"/>
                </a:solidFill>
                <a:latin typeface="Arial"/>
                <a:ea typeface="DejaVu Sans"/>
              </a:rPr>
              <a:t>（从南向进入内核）</a:t>
            </a:r>
            <a:endParaRPr b="0" lang="en-US" sz="2800" spc="-1" strike="noStrike">
              <a:latin typeface="Arial"/>
            </a:endParaRPr>
          </a:p>
          <a:p>
            <a:pPr lvl="2" marL="1143000" indent="-223920">
              <a:lnSpc>
                <a:spcPct val="90000"/>
              </a:lnSpc>
              <a:spcBef>
                <a:spcPts val="499"/>
              </a:spcBef>
              <a:buClr>
                <a:srgbClr val="000000"/>
              </a:buClr>
              <a:buFont typeface="Aria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设备、模块 </a:t>
            </a:r>
            <a:r>
              <a:rPr b="1" lang="en-US" sz="2800" spc="-1" strike="noStrike">
                <a:solidFill>
                  <a:srgbClr val="000000"/>
                </a:solidFill>
                <a:latin typeface="Arial"/>
                <a:ea typeface="DejaVu Sans"/>
              </a:rPr>
              <a:t>&amp; </a:t>
            </a:r>
            <a:r>
              <a:rPr b="1" lang="en-US" sz="2800" spc="-1" strike="noStrike">
                <a:solidFill>
                  <a:srgbClr val="000000"/>
                </a:solidFill>
                <a:latin typeface="Arial"/>
                <a:ea typeface="DejaVu Sans"/>
              </a:rPr>
              <a:t>驱动     </a:t>
            </a:r>
            <a:r>
              <a:rPr b="0" lang="en-US" sz="2800" spc="-1" strike="noStrike">
                <a:solidFill>
                  <a:srgbClr val="000000"/>
                </a:solidFill>
                <a:latin typeface="Arial"/>
                <a:ea typeface="DejaVu Sans"/>
              </a:rPr>
              <a:t>（把北向和南向打通）</a:t>
            </a:r>
            <a:endParaRPr b="0" lang="en-US" sz="2800" spc="-1" strike="noStrike">
              <a:latin typeface="Arial"/>
            </a:endParaRPr>
          </a:p>
          <a:p>
            <a:pPr>
              <a:lnSpc>
                <a:spcPct val="90000"/>
              </a:lnSpc>
              <a:spcBef>
                <a:spcPts val="1001"/>
              </a:spcBef>
            </a:pPr>
            <a:endParaRPr b="0" lang="en-US" sz="2800" spc="-1" strike="noStrike">
              <a:latin typeface="Arial"/>
            </a:endParaRPr>
          </a:p>
          <a:p>
            <a:pPr marL="228600" indent="-223920">
              <a:lnSpc>
                <a:spcPct val="90000"/>
              </a:lnSpc>
              <a:spcBef>
                <a:spcPts val="1001"/>
              </a:spcBef>
              <a:buClr>
                <a:srgbClr val="000000"/>
              </a:buClr>
              <a:buFont typeface="Arial"/>
              <a:buChar char="•"/>
            </a:pPr>
            <a:r>
              <a:rPr b="1" lang="en-US" sz="3600" spc="-1" strike="noStrike">
                <a:solidFill>
                  <a:srgbClr val="000000"/>
                </a:solidFill>
                <a:latin typeface="Arial"/>
                <a:ea typeface="DejaVu Sans"/>
              </a:rPr>
              <a:t>配套</a:t>
            </a:r>
            <a:endParaRPr b="0" lang="en-US" sz="36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c00000"/>
                </a:solidFill>
                <a:latin typeface="Arial"/>
                <a:ea typeface="DejaVu Sans"/>
              </a:rPr>
              <a:t>内存管理</a:t>
            </a:r>
            <a:endParaRPr b="0" lang="en-US" sz="28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内核同步</a:t>
            </a:r>
            <a:endParaRPr b="0" lang="en-US" sz="28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虚拟文件系统</a:t>
            </a:r>
            <a:endParaRPr b="0" lang="en-US" sz="28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I/O</a:t>
            </a:r>
            <a:endParaRPr b="0" lang="en-US" sz="28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时钟系统</a:t>
            </a:r>
            <a:endParaRPr b="0" lang="en-US" sz="28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网络协议栈</a:t>
            </a:r>
            <a:endParaRPr b="0" lang="en-US" sz="2800" spc="-1" strike="noStrike">
              <a:latin typeface="Arial"/>
            </a:endParaRPr>
          </a:p>
        </p:txBody>
      </p:sp>
    </p:spTree>
  </p:cSld>
  <p:timing>
    <p:tnLst>
      <p:par>
        <p:cTn id="63" dur="indefinite" restart="never" nodeType="tmRoot">
          <p:childTnLst>
            <p:seq>
              <p:cTn id="64" dur="indefinite"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CustomShape 1"/>
          <p:cNvSpPr/>
          <p:nvPr/>
        </p:nvSpPr>
        <p:spPr>
          <a:xfrm>
            <a:off x="366840" y="0"/>
            <a:ext cx="10506240" cy="1316160"/>
          </a:xfrm>
          <a:prstGeom prst="rect">
            <a:avLst/>
          </a:prstGeom>
          <a:noFill/>
          <a:ln>
            <a:noFill/>
          </a:ln>
        </p:spPr>
        <p:style>
          <a:lnRef idx="0"/>
          <a:fillRef idx="0"/>
          <a:effectRef idx="0"/>
          <a:fontRef idx="minor"/>
        </p:style>
        <p:txBody>
          <a:bodyPr lIns="90000" rIns="90000" tIns="45000" bIns="45000" anchor="ctr"/>
          <a:p>
            <a:pPr>
              <a:lnSpc>
                <a:spcPct val="90000"/>
              </a:lnSpc>
            </a:pPr>
            <a:r>
              <a:rPr b="0" lang="en-US" sz="4400" spc="-1" strike="noStrike">
                <a:solidFill>
                  <a:srgbClr val="000000"/>
                </a:solidFill>
                <a:latin typeface="等线 Light"/>
                <a:ea typeface="DejaVu Sans"/>
              </a:rPr>
              <a:t>页表</a:t>
            </a:r>
            <a:endParaRPr b="0" lang="en-US" sz="4400" spc="-1" strike="noStrike">
              <a:latin typeface="Arial"/>
            </a:endParaRPr>
          </a:p>
        </p:txBody>
      </p:sp>
      <p:pic>
        <p:nvPicPr>
          <p:cNvPr id="357" name="图片 5" descr=""/>
          <p:cNvPicPr/>
          <p:nvPr/>
        </p:nvPicPr>
        <p:blipFill>
          <a:blip r:embed="rId1"/>
          <a:stretch/>
        </p:blipFill>
        <p:spPr>
          <a:xfrm>
            <a:off x="2694600" y="498600"/>
            <a:ext cx="5351760" cy="6094800"/>
          </a:xfrm>
          <a:prstGeom prst="rect">
            <a:avLst/>
          </a:prstGeom>
          <a:ln>
            <a:noFill/>
          </a:ln>
        </p:spPr>
      </p:pic>
    </p:spTree>
  </p:cSld>
  <p:timing>
    <p:tnLst>
      <p:par>
        <p:cTn id="65" dur="indefinite" restart="never" nodeType="tmRoot">
          <p:childTnLst>
            <p:seq>
              <p:cTn id="66" dur="indefinite"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CustomShape 1"/>
          <p:cNvSpPr/>
          <p:nvPr/>
        </p:nvSpPr>
        <p:spPr>
          <a:xfrm>
            <a:off x="275400" y="0"/>
            <a:ext cx="10506240" cy="1316160"/>
          </a:xfrm>
          <a:prstGeom prst="rect">
            <a:avLst/>
          </a:prstGeom>
          <a:noFill/>
          <a:ln>
            <a:noFill/>
          </a:ln>
        </p:spPr>
        <p:style>
          <a:lnRef idx="0"/>
          <a:fillRef idx="0"/>
          <a:effectRef idx="0"/>
          <a:fontRef idx="minor"/>
        </p:style>
        <p:txBody>
          <a:bodyPr lIns="90000" rIns="90000" tIns="45000" bIns="45000" anchor="ctr"/>
          <a:p>
            <a:pPr>
              <a:lnSpc>
                <a:spcPct val="90000"/>
              </a:lnSpc>
            </a:pPr>
            <a:r>
              <a:rPr b="0" lang="en-US" sz="4400" spc="-1" strike="noStrike">
                <a:solidFill>
                  <a:srgbClr val="000000"/>
                </a:solidFill>
                <a:latin typeface="等线 Light"/>
                <a:ea typeface="DejaVu Sans"/>
              </a:rPr>
              <a:t>Linux</a:t>
            </a:r>
            <a:r>
              <a:rPr b="0" lang="en-US" sz="4400" spc="-1" strike="noStrike">
                <a:solidFill>
                  <a:srgbClr val="000000"/>
                </a:solidFill>
                <a:latin typeface="等线 Light"/>
                <a:ea typeface="DejaVu Sans"/>
              </a:rPr>
              <a:t>内存布局</a:t>
            </a:r>
            <a:endParaRPr b="0" lang="en-US" sz="4400" spc="-1" strike="noStrike">
              <a:latin typeface="Arial"/>
            </a:endParaRPr>
          </a:p>
        </p:txBody>
      </p:sp>
      <p:sp>
        <p:nvSpPr>
          <p:cNvPr id="359" name="CustomShape 2"/>
          <p:cNvSpPr/>
          <p:nvPr/>
        </p:nvSpPr>
        <p:spPr>
          <a:xfrm>
            <a:off x="838080" y="1825560"/>
            <a:ext cx="4182120" cy="4341960"/>
          </a:xfrm>
          <a:prstGeom prst="rect">
            <a:avLst/>
          </a:prstGeom>
          <a:noFill/>
          <a:ln>
            <a:noFill/>
          </a:ln>
        </p:spPr>
        <p:style>
          <a:lnRef idx="0"/>
          <a:fillRef idx="0"/>
          <a:effectRef idx="0"/>
          <a:fontRef idx="minor"/>
        </p:style>
      </p:sp>
      <p:pic>
        <p:nvPicPr>
          <p:cNvPr id="360" name="图片 5" descr=""/>
          <p:cNvPicPr/>
          <p:nvPr/>
        </p:nvPicPr>
        <p:blipFill>
          <a:blip r:embed="rId1"/>
          <a:stretch/>
        </p:blipFill>
        <p:spPr>
          <a:xfrm>
            <a:off x="202320" y="1005840"/>
            <a:ext cx="6929640" cy="2264040"/>
          </a:xfrm>
          <a:prstGeom prst="rect">
            <a:avLst/>
          </a:prstGeom>
          <a:ln>
            <a:noFill/>
          </a:ln>
        </p:spPr>
      </p:pic>
      <p:sp>
        <p:nvSpPr>
          <p:cNvPr id="361" name="CustomShape 3"/>
          <p:cNvSpPr/>
          <p:nvPr/>
        </p:nvSpPr>
        <p:spPr>
          <a:xfrm>
            <a:off x="274320" y="3689280"/>
            <a:ext cx="12373920" cy="5820120"/>
          </a:xfrm>
          <a:prstGeom prst="rect">
            <a:avLst/>
          </a:prstGeom>
          <a:noFill/>
          <a:ln>
            <a:noFill/>
          </a:ln>
        </p:spPr>
        <p:style>
          <a:lnRef idx="0"/>
          <a:fillRef idx="0"/>
          <a:effectRef idx="0"/>
          <a:fontRef idx="minor"/>
        </p:style>
        <p:txBody>
          <a:bodyPr lIns="90000" rIns="90000" tIns="45000" bIns="45000"/>
          <a:p>
            <a:pPr>
              <a:lnSpc>
                <a:spcPct val="100000"/>
              </a:lnSpc>
            </a:pPr>
            <a:r>
              <a:rPr b="1" lang="en-US" sz="1050" spc="-1" strike="noStrike">
                <a:latin typeface="Arial"/>
              </a:rPr>
              <a:t>kasan: </a:t>
            </a:r>
            <a:r>
              <a:rPr b="0" lang="en-US" sz="1050" spc="-1" strike="noStrike">
                <a:latin typeface="Arial"/>
              </a:rPr>
              <a:t>KASAN</a:t>
            </a:r>
            <a:r>
              <a:rPr b="0" lang="en-US" sz="1050" spc="-1" strike="noStrike">
                <a:latin typeface="Arial"/>
              </a:rPr>
              <a:t>是一个动态检测内存错误的工具</a:t>
            </a:r>
            <a:r>
              <a:rPr b="0" lang="en-US" sz="1050" spc="-1" strike="noStrike">
                <a:latin typeface="Arial"/>
              </a:rPr>
              <a:t>, </a:t>
            </a:r>
            <a:r>
              <a:rPr b="0" lang="en-US" sz="1050" spc="-1" strike="noStrike">
                <a:latin typeface="Arial"/>
              </a:rPr>
              <a:t>原理是利用额外的内存标记可用内存的状态</a:t>
            </a:r>
            <a:r>
              <a:rPr b="0" lang="en-US" sz="1050" spc="-1" strike="noStrike">
                <a:latin typeface="Arial"/>
              </a:rPr>
              <a:t>. </a:t>
            </a:r>
            <a:r>
              <a:rPr b="0" lang="en-US" sz="1050" spc="-1" strike="noStrike">
                <a:latin typeface="Arial"/>
              </a:rPr>
              <a:t>这部分额外的内存被称作</a:t>
            </a:r>
            <a:r>
              <a:rPr b="0" lang="en-US" sz="1050" spc="-1" strike="noStrike">
                <a:latin typeface="Arial"/>
              </a:rPr>
              <a:t>shadow memory</a:t>
            </a:r>
            <a:r>
              <a:rPr b="0" lang="en-US" sz="1050" spc="-1" strike="noStrike">
                <a:latin typeface="Arial"/>
              </a:rPr>
              <a:t>（影子区）。</a:t>
            </a:r>
            <a:r>
              <a:rPr b="0" lang="en-US" sz="1050" spc="-1" strike="noStrike">
                <a:latin typeface="Arial"/>
              </a:rPr>
              <a:t>KASAN</a:t>
            </a:r>
            <a:r>
              <a:rPr b="0" lang="en-US" sz="1050" spc="-1" strike="noStrike">
                <a:latin typeface="Arial"/>
              </a:rPr>
              <a:t>将</a:t>
            </a:r>
            <a:r>
              <a:rPr b="0" lang="en-US" sz="1050" spc="-1" strike="noStrike">
                <a:latin typeface="Arial"/>
              </a:rPr>
              <a:t>1/8</a:t>
            </a:r>
            <a:r>
              <a:rPr b="0" lang="en-US" sz="1050" spc="-1" strike="noStrike">
                <a:latin typeface="Arial"/>
              </a:rPr>
              <a:t>的内存用作</a:t>
            </a:r>
            <a:r>
              <a:rPr b="0" lang="en-US" sz="1050" spc="-1" strike="noStrike">
                <a:latin typeface="Arial"/>
              </a:rPr>
              <a:t>shadow memory</a:t>
            </a:r>
            <a:r>
              <a:rPr b="0" lang="en-US" sz="1050" spc="-1" strike="noStrike">
                <a:latin typeface="Arial"/>
              </a:rPr>
              <a:t>。</a:t>
            </a:r>
            <a:endParaRPr b="0" lang="en-US" sz="1050" spc="-1" strike="noStrike">
              <a:latin typeface="Arial"/>
            </a:endParaRPr>
          </a:p>
          <a:p>
            <a:pPr>
              <a:lnSpc>
                <a:spcPct val="100000"/>
              </a:lnSpc>
            </a:pPr>
            <a:r>
              <a:rPr b="1" lang="en-US" sz="1050" spc="-1" strike="noStrike">
                <a:latin typeface="Arial"/>
              </a:rPr>
              <a:t>modules: </a:t>
            </a:r>
            <a:r>
              <a:rPr b="0" lang="en-US" sz="1050" spc="-1" strike="noStrike">
                <a:latin typeface="Arial"/>
              </a:rPr>
              <a:t>128MB</a:t>
            </a:r>
            <a:r>
              <a:rPr b="0" lang="en-US" sz="1050" spc="-1" strike="noStrike">
                <a:latin typeface="Arial"/>
              </a:rPr>
              <a:t>的内核模块区域，是内核模块使用的虚拟地址空间</a:t>
            </a:r>
            <a:endParaRPr b="0" lang="en-US" sz="1050" spc="-1" strike="noStrike">
              <a:latin typeface="Arial"/>
            </a:endParaRPr>
          </a:p>
          <a:p>
            <a:pPr>
              <a:lnSpc>
                <a:spcPct val="100000"/>
              </a:lnSpc>
            </a:pPr>
            <a:r>
              <a:rPr b="1" lang="en-US" sz="1050" spc="-1" strike="noStrike">
                <a:latin typeface="Arial"/>
              </a:rPr>
              <a:t>vmalloc: </a:t>
            </a:r>
            <a:r>
              <a:rPr b="0" lang="en-US" sz="1050" spc="-1" strike="noStrike">
                <a:latin typeface="Arial"/>
              </a:rPr>
              <a:t>vmalloc</a:t>
            </a:r>
            <a:r>
              <a:rPr b="0" lang="en-US" sz="1050" spc="-1" strike="noStrike">
                <a:latin typeface="Arial"/>
              </a:rPr>
              <a:t>函数使用的虚拟地址空间，</a:t>
            </a:r>
            <a:r>
              <a:rPr b="0" lang="en-US" sz="1050" spc="-1" strike="noStrike">
                <a:latin typeface="Arial"/>
              </a:rPr>
              <a:t>kernel image</a:t>
            </a:r>
            <a:r>
              <a:rPr b="0" lang="en-US" sz="1050" spc="-1" strike="noStrike">
                <a:latin typeface="Arial"/>
              </a:rPr>
              <a:t>也在</a:t>
            </a:r>
            <a:r>
              <a:rPr b="0" lang="en-US" sz="1050" spc="-1" strike="noStrike">
                <a:latin typeface="Arial"/>
              </a:rPr>
              <a:t>vmalloc</a:t>
            </a:r>
            <a:r>
              <a:rPr b="0" lang="en-US" sz="1050" spc="-1" strike="noStrike">
                <a:latin typeface="Arial"/>
              </a:rPr>
              <a:t>区域，内核镜像的起始地址 </a:t>
            </a:r>
            <a:r>
              <a:rPr b="0" lang="en-US" sz="1050" spc="-1" strike="noStrike">
                <a:latin typeface="Arial"/>
              </a:rPr>
              <a:t>= KIMAGE_ADDR + TEXT_OFFSET</a:t>
            </a:r>
            <a:r>
              <a:rPr b="0" lang="en-US" sz="1050" spc="-1" strike="noStrike">
                <a:latin typeface="Arial"/>
              </a:rPr>
              <a:t>， </a:t>
            </a:r>
            <a:r>
              <a:rPr b="0" lang="en-US" sz="1050" spc="-1" strike="noStrike">
                <a:latin typeface="Arial"/>
              </a:rPr>
              <a:t>TEXT_OFFSET</a:t>
            </a:r>
            <a:r>
              <a:rPr b="0" lang="en-US" sz="1050" spc="-1" strike="noStrike">
                <a:latin typeface="Arial"/>
              </a:rPr>
              <a:t>是内存中的内核镜像相对内存起始位置的偏移。</a:t>
            </a:r>
            <a:endParaRPr b="0" lang="en-US" sz="1050" spc="-1" strike="noStrike">
              <a:latin typeface="Arial"/>
            </a:endParaRPr>
          </a:p>
          <a:p>
            <a:pPr>
              <a:lnSpc>
                <a:spcPct val="100000"/>
              </a:lnSpc>
            </a:pPr>
            <a:r>
              <a:rPr b="1" lang="en-US" sz="1050" spc="-1" strike="noStrike">
                <a:latin typeface="Arial"/>
              </a:rPr>
              <a:t>.text: </a:t>
            </a:r>
            <a:r>
              <a:rPr b="0" lang="en-US" sz="1050" spc="-1" strike="noStrike">
                <a:latin typeface="Arial"/>
              </a:rPr>
              <a:t>代码段。 </a:t>
            </a:r>
            <a:r>
              <a:rPr b="0" lang="en-US" sz="1050" spc="-1" strike="noStrike">
                <a:latin typeface="Arial"/>
              </a:rPr>
              <a:t>_text</a:t>
            </a:r>
            <a:r>
              <a:rPr b="0" lang="en-US" sz="1050" spc="-1" strike="noStrike">
                <a:latin typeface="Arial"/>
              </a:rPr>
              <a:t>是代码段的起始地址，</a:t>
            </a:r>
            <a:r>
              <a:rPr b="0" lang="en-US" sz="1050" spc="-1" strike="noStrike">
                <a:latin typeface="Arial"/>
              </a:rPr>
              <a:t>_etext</a:t>
            </a:r>
            <a:r>
              <a:rPr b="0" lang="en-US" sz="1050" spc="-1" strike="noStrike">
                <a:latin typeface="Arial"/>
              </a:rPr>
              <a:t>是结束地址， </a:t>
            </a:r>
            <a:r>
              <a:rPr b="0" lang="en-US" sz="1050" spc="-1" strike="noStrike">
                <a:latin typeface="Arial"/>
              </a:rPr>
              <a:t>kernel image</a:t>
            </a:r>
            <a:r>
              <a:rPr b="0" lang="en-US" sz="1050" spc="-1" strike="noStrike">
                <a:latin typeface="Arial"/>
              </a:rPr>
              <a:t>放在这段位置。</a:t>
            </a:r>
            <a:endParaRPr b="0" lang="en-US" sz="1050" spc="-1" strike="noStrike">
              <a:latin typeface="Arial"/>
            </a:endParaRPr>
          </a:p>
          <a:p>
            <a:pPr>
              <a:lnSpc>
                <a:spcPct val="100000"/>
              </a:lnSpc>
            </a:pPr>
            <a:r>
              <a:rPr b="1" lang="en-US" sz="1050" spc="-1" strike="noStrike">
                <a:latin typeface="Arial"/>
              </a:rPr>
              <a:t>.rodata</a:t>
            </a:r>
            <a:r>
              <a:rPr b="0" lang="en-US" sz="1050" spc="-1" strike="noStrike">
                <a:latin typeface="Arial"/>
              </a:rPr>
              <a:t>： </a:t>
            </a:r>
            <a:r>
              <a:rPr b="0" lang="en-US" sz="1050" spc="-1" strike="noStrike">
                <a:latin typeface="Arial"/>
              </a:rPr>
              <a:t>read-only-data. </a:t>
            </a:r>
            <a:r>
              <a:rPr b="0" lang="en-US" sz="1050" spc="-1" strike="noStrike">
                <a:latin typeface="Arial"/>
              </a:rPr>
              <a:t>常量区，存放程序中定义为</a:t>
            </a:r>
            <a:r>
              <a:rPr b="0" lang="en-US" sz="1050" spc="-1" strike="noStrike">
                <a:latin typeface="Arial"/>
              </a:rPr>
              <a:t>const</a:t>
            </a:r>
            <a:r>
              <a:rPr b="0" lang="en-US" sz="1050" spc="-1" strike="noStrike">
                <a:latin typeface="Arial"/>
              </a:rPr>
              <a:t>的全局变量。</a:t>
            </a:r>
            <a:endParaRPr b="0" lang="en-US" sz="1050" spc="-1" strike="noStrike">
              <a:latin typeface="Arial"/>
            </a:endParaRPr>
          </a:p>
          <a:p>
            <a:pPr>
              <a:lnSpc>
                <a:spcPct val="100000"/>
              </a:lnSpc>
            </a:pPr>
            <a:r>
              <a:rPr b="1" lang="en-US" sz="1050" spc="-1" strike="noStrike">
                <a:latin typeface="Arial"/>
              </a:rPr>
              <a:t>.init: </a:t>
            </a:r>
            <a:r>
              <a:rPr b="0" lang="en-US" sz="1050" spc="-1" strike="noStrike">
                <a:latin typeface="Arial"/>
              </a:rPr>
              <a:t>对应大部分模块初始化的数据，初始化结束后就会释放这部分内存。</a:t>
            </a:r>
            <a:endParaRPr b="0" lang="en-US" sz="1050" spc="-1" strike="noStrike">
              <a:latin typeface="Arial"/>
            </a:endParaRPr>
          </a:p>
          <a:p>
            <a:pPr>
              <a:lnSpc>
                <a:spcPct val="100000"/>
              </a:lnSpc>
            </a:pPr>
            <a:r>
              <a:rPr b="1" lang="en-US" sz="1050" spc="-1" strike="noStrike">
                <a:latin typeface="Arial"/>
              </a:rPr>
              <a:t>.data: </a:t>
            </a:r>
            <a:r>
              <a:rPr b="0" lang="en-US" sz="1050" spc="-1" strike="noStrike">
                <a:latin typeface="Arial"/>
              </a:rPr>
              <a:t>数据段。 包含内核大部分已初始化的全局变量。</a:t>
            </a:r>
            <a:endParaRPr b="0" lang="en-US" sz="1050" spc="-1" strike="noStrike">
              <a:latin typeface="Arial"/>
            </a:endParaRPr>
          </a:p>
          <a:p>
            <a:pPr>
              <a:lnSpc>
                <a:spcPct val="100000"/>
              </a:lnSpc>
            </a:pPr>
            <a:r>
              <a:rPr b="1" lang="en-US" sz="1050" spc="-1" strike="noStrike">
                <a:latin typeface="Arial"/>
              </a:rPr>
              <a:t>.bss: </a:t>
            </a:r>
            <a:r>
              <a:rPr b="0" lang="en-US" sz="1050" spc="-1" strike="noStrike">
                <a:latin typeface="Arial"/>
              </a:rPr>
              <a:t>静态内存分配段。 包含所有未初始化或初始化为</a:t>
            </a:r>
            <a:r>
              <a:rPr b="0" lang="en-US" sz="1050" spc="-1" strike="noStrike">
                <a:latin typeface="Arial"/>
              </a:rPr>
              <a:t>0</a:t>
            </a:r>
            <a:r>
              <a:rPr b="0" lang="en-US" sz="1050" spc="-1" strike="noStrike">
                <a:latin typeface="Arial"/>
              </a:rPr>
              <a:t>的静态全局变量。</a:t>
            </a:r>
            <a:endParaRPr b="0" lang="en-US" sz="1050" spc="-1" strike="noStrike">
              <a:latin typeface="Arial"/>
            </a:endParaRPr>
          </a:p>
          <a:p>
            <a:pPr>
              <a:lnSpc>
                <a:spcPct val="100000"/>
              </a:lnSpc>
            </a:pPr>
            <a:r>
              <a:rPr b="1" lang="en-US" sz="1050" spc="-1" strike="noStrike">
                <a:latin typeface="Arial"/>
              </a:rPr>
              <a:t>fixed: </a:t>
            </a:r>
            <a:r>
              <a:rPr b="0" lang="en-US" sz="1050" spc="-1" strike="noStrike">
                <a:latin typeface="Arial"/>
              </a:rPr>
              <a:t>固定映射区。 在内核的启动过程中，有些模块需要使用虚拟内存并</a:t>
            </a:r>
            <a:r>
              <a:rPr b="0" lang="en-US" sz="1050" spc="-1" strike="noStrike">
                <a:latin typeface="Arial"/>
              </a:rPr>
              <a:t>mapping</a:t>
            </a:r>
            <a:r>
              <a:rPr b="0" lang="en-US" sz="1050" spc="-1" strike="noStrike">
                <a:latin typeface="Arial"/>
              </a:rPr>
              <a:t>到指定的物理地址上，而且，这些模块也没有办法等待完整的内存管理模块初始化之后再进行地址映射。因此，</a:t>
            </a:r>
            <a:r>
              <a:rPr b="0" lang="en-US" sz="1050" spc="-1" strike="noStrike">
                <a:latin typeface="Arial"/>
              </a:rPr>
              <a:t>linux kernel</a:t>
            </a:r>
            <a:r>
              <a:rPr b="0" lang="en-US" sz="1050" spc="-1" strike="noStrike">
                <a:latin typeface="Arial"/>
              </a:rPr>
              <a:t>固定分配了一些</a:t>
            </a:r>
            <a:r>
              <a:rPr b="0" lang="en-US" sz="1050" spc="-1" strike="noStrike">
                <a:latin typeface="Arial"/>
              </a:rPr>
              <a:t>fixmap</a:t>
            </a:r>
            <a:r>
              <a:rPr b="0" lang="en-US" sz="1050" spc="-1" strike="noStrike">
                <a:latin typeface="Arial"/>
              </a:rPr>
              <a:t>的虚拟地址，这些地址有固定的用途，使用该地址的模块在初始化的时候，讲这些固定分配的地址</a:t>
            </a:r>
            <a:r>
              <a:rPr b="0" lang="en-US" sz="1050" spc="-1" strike="noStrike">
                <a:latin typeface="Arial"/>
              </a:rPr>
              <a:t>mapping</a:t>
            </a:r>
            <a:r>
              <a:rPr b="0" lang="en-US" sz="1050" spc="-1" strike="noStrike">
                <a:latin typeface="Arial"/>
              </a:rPr>
              <a:t>到指定的物理地址上去。（</a:t>
            </a:r>
            <a:r>
              <a:rPr b="0" lang="en-US" sz="1050" spc="-1" strike="noStrike">
                <a:latin typeface="Arial"/>
              </a:rPr>
              <a:t>Fix-Mapped Addresses</a:t>
            </a:r>
            <a:r>
              <a:rPr b="0" lang="en-US" sz="1050" spc="-1" strike="noStrike">
                <a:latin typeface="Arial"/>
              </a:rPr>
              <a:t>）</a:t>
            </a:r>
            <a:endParaRPr b="0" lang="en-US" sz="1050" spc="-1" strike="noStrike">
              <a:latin typeface="Arial"/>
            </a:endParaRPr>
          </a:p>
          <a:p>
            <a:pPr>
              <a:lnSpc>
                <a:spcPct val="100000"/>
              </a:lnSpc>
            </a:pPr>
            <a:r>
              <a:rPr b="1" lang="en-US" sz="1050" spc="-1" strike="noStrike">
                <a:latin typeface="Arial"/>
              </a:rPr>
              <a:t>PCI I/O: </a:t>
            </a:r>
            <a:r>
              <a:rPr b="0" lang="en-US" sz="1050" spc="-1" strike="noStrike">
                <a:latin typeface="Arial"/>
              </a:rPr>
              <a:t>pci</a:t>
            </a:r>
            <a:r>
              <a:rPr b="0" lang="en-US" sz="1050" spc="-1" strike="noStrike">
                <a:latin typeface="Arial"/>
              </a:rPr>
              <a:t>设备的</a:t>
            </a:r>
            <a:r>
              <a:rPr b="0" lang="en-US" sz="1050" spc="-1" strike="noStrike">
                <a:latin typeface="Arial"/>
              </a:rPr>
              <a:t>I/O</a:t>
            </a:r>
            <a:r>
              <a:rPr b="0" lang="en-US" sz="1050" spc="-1" strike="noStrike">
                <a:latin typeface="Arial"/>
              </a:rPr>
              <a:t>地址空间</a:t>
            </a:r>
            <a:endParaRPr b="0" lang="en-US" sz="1050" spc="-1" strike="noStrike">
              <a:latin typeface="Arial"/>
            </a:endParaRPr>
          </a:p>
          <a:p>
            <a:pPr>
              <a:lnSpc>
                <a:spcPct val="100000"/>
              </a:lnSpc>
            </a:pPr>
            <a:r>
              <a:rPr b="1" lang="en-US" sz="1050" spc="-1" strike="noStrike">
                <a:latin typeface="Arial"/>
              </a:rPr>
              <a:t>vmemmap: </a:t>
            </a:r>
            <a:r>
              <a:rPr b="0" lang="en-US" sz="1050" spc="-1" strike="noStrike">
                <a:latin typeface="Arial"/>
              </a:rPr>
              <a:t>内存的物理地址如果不连续的话，就会存在内存空洞（稀疏内存），</a:t>
            </a:r>
            <a:r>
              <a:rPr b="0" lang="en-US" sz="1050" spc="-1" strike="noStrike">
                <a:latin typeface="Arial"/>
              </a:rPr>
              <a:t>vmemmap</a:t>
            </a:r>
            <a:r>
              <a:rPr b="0" lang="en-US" sz="1050" spc="-1" strike="noStrike">
                <a:latin typeface="Arial"/>
              </a:rPr>
              <a:t>就用来存放稀疏内存的</a:t>
            </a:r>
            <a:r>
              <a:rPr b="0" lang="en-US" sz="1050" spc="-1" strike="noStrike">
                <a:latin typeface="Arial"/>
              </a:rPr>
              <a:t>page</a:t>
            </a:r>
            <a:r>
              <a:rPr b="0" lang="en-US" sz="1050" spc="-1" strike="noStrike">
                <a:latin typeface="Arial"/>
              </a:rPr>
              <a:t>结构体的数据的虚拟地址空间。</a:t>
            </a:r>
            <a:endParaRPr b="0" lang="en-US" sz="1050" spc="-1" strike="noStrike">
              <a:latin typeface="Arial"/>
            </a:endParaRPr>
          </a:p>
          <a:p>
            <a:pPr>
              <a:lnSpc>
                <a:spcPct val="100000"/>
              </a:lnSpc>
            </a:pPr>
            <a:r>
              <a:rPr b="1" lang="en-US" sz="1050" spc="-1" strike="noStrike">
                <a:latin typeface="Arial"/>
              </a:rPr>
              <a:t>memory</a:t>
            </a:r>
            <a:r>
              <a:rPr b="1" lang="en-US" sz="1050" spc="-1" strike="noStrike">
                <a:latin typeface="Arial"/>
              </a:rPr>
              <a:t>：</a:t>
            </a:r>
            <a:r>
              <a:rPr b="0" lang="en-US" sz="1050" spc="-1" strike="noStrike">
                <a:latin typeface="Arial"/>
              </a:rPr>
              <a:t> 线性映射区，范围是【</a:t>
            </a:r>
            <a:r>
              <a:rPr b="0" lang="en-US" sz="1050" spc="-1" strike="noStrike">
                <a:latin typeface="Arial"/>
              </a:rPr>
              <a:t>0xffff_8000_0000_0000, 0xffff_ffff_ffff_ffff</a:t>
            </a:r>
            <a:r>
              <a:rPr b="0" lang="en-US" sz="1050" spc="-1" strike="noStrike">
                <a:latin typeface="Arial"/>
              </a:rPr>
              <a:t>】</a:t>
            </a:r>
            <a:r>
              <a:rPr b="0" lang="en-US" sz="1050" spc="-1" strike="noStrike">
                <a:latin typeface="Arial"/>
              </a:rPr>
              <a:t>, </a:t>
            </a:r>
            <a:r>
              <a:rPr b="0" lang="en-US" sz="1050" spc="-1" strike="noStrike">
                <a:latin typeface="Arial"/>
              </a:rPr>
              <a:t>一共有</a:t>
            </a:r>
            <a:r>
              <a:rPr b="0" lang="en-US" sz="1050" spc="-1" strike="noStrike">
                <a:latin typeface="Arial"/>
              </a:rPr>
              <a:t>128TB, </a:t>
            </a:r>
            <a:r>
              <a:rPr b="0" lang="en-US" sz="1050" spc="-1" strike="noStrike">
                <a:latin typeface="Arial"/>
              </a:rPr>
              <a:t>但这里代码对应的是</a:t>
            </a:r>
            <a:r>
              <a:rPr b="0" lang="en-US" sz="1050" spc="-1" strike="noStrike">
                <a:latin typeface="Arial"/>
              </a:rPr>
              <a:t>memblock_start_of_DRAM()</a:t>
            </a:r>
            <a:r>
              <a:rPr b="0" lang="en-US" sz="1050" spc="-1" strike="noStrike">
                <a:latin typeface="Arial"/>
              </a:rPr>
              <a:t>和</a:t>
            </a:r>
            <a:r>
              <a:rPr b="0" lang="en-US" sz="1050" spc="-1" strike="noStrike">
                <a:latin typeface="Arial"/>
              </a:rPr>
              <a:t>memblock_end_of_DRAM()</a:t>
            </a:r>
            <a:r>
              <a:rPr b="0" lang="en-US" sz="1050" spc="-1" strike="noStrike">
                <a:latin typeface="Arial"/>
              </a:rPr>
              <a:t>函数。</a:t>
            </a:r>
            <a:endParaRPr b="0" lang="en-US" sz="1050" spc="-1" strike="noStrike">
              <a:latin typeface="Arial"/>
            </a:endParaRPr>
          </a:p>
          <a:p>
            <a:pPr>
              <a:lnSpc>
                <a:spcPct val="100000"/>
              </a:lnSpc>
            </a:pPr>
            <a:r>
              <a:rPr b="0" lang="en-US" sz="1050" spc="-1" strike="noStrike">
                <a:latin typeface="Arial"/>
              </a:rPr>
              <a:t>memory</a:t>
            </a:r>
            <a:r>
              <a:rPr b="0" lang="en-US" sz="1050" spc="-1" strike="noStrike">
                <a:latin typeface="Arial"/>
              </a:rPr>
              <a:t>根据实际物理内存大小做了限制，所以</a:t>
            </a:r>
            <a:r>
              <a:rPr b="0" lang="en-US" sz="1050" spc="-1" strike="noStrike">
                <a:latin typeface="Arial"/>
              </a:rPr>
              <a:t>memroy</a:t>
            </a:r>
            <a:r>
              <a:rPr b="0" lang="en-US" sz="1050" spc="-1" strike="noStrike">
                <a:latin typeface="Arial"/>
              </a:rPr>
              <a:t>显示了实际能够访问的内存区。</a:t>
            </a:r>
            <a:endParaRPr b="0" lang="en-US" sz="1050" spc="-1" strike="noStrike">
              <a:latin typeface="Arial"/>
            </a:endParaRPr>
          </a:p>
        </p:txBody>
      </p:sp>
    </p:spTree>
  </p:cSld>
  <p:timing>
    <p:tnLst>
      <p:par>
        <p:cTn id="67" dur="indefinite" restart="never" nodeType="tmRoot">
          <p:childTnLst>
            <p:seq>
              <p:cTn id="68" dur="indefinite"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2" name="" descr=""/>
          <p:cNvPicPr/>
          <p:nvPr/>
        </p:nvPicPr>
        <p:blipFill>
          <a:blip r:embed="rId1"/>
          <a:stretch/>
        </p:blipFill>
        <p:spPr>
          <a:xfrm>
            <a:off x="1353240" y="0"/>
            <a:ext cx="3401280" cy="6857280"/>
          </a:xfrm>
          <a:prstGeom prst="rect">
            <a:avLst/>
          </a:prstGeom>
          <a:ln>
            <a:noFill/>
          </a:ln>
        </p:spPr>
      </p:pic>
      <p:pic>
        <p:nvPicPr>
          <p:cNvPr id="363" name="" descr=""/>
          <p:cNvPicPr/>
          <p:nvPr/>
        </p:nvPicPr>
        <p:blipFill>
          <a:blip r:embed="rId2"/>
          <a:stretch/>
        </p:blipFill>
        <p:spPr>
          <a:xfrm>
            <a:off x="5120640" y="3488400"/>
            <a:ext cx="4480200" cy="3186360"/>
          </a:xfrm>
          <a:prstGeom prst="rect">
            <a:avLst/>
          </a:prstGeom>
          <a:ln>
            <a:noFill/>
          </a:ln>
        </p:spPr>
      </p:pic>
      <p:sp>
        <p:nvSpPr>
          <p:cNvPr id="364" name="CustomShape 1"/>
          <p:cNvSpPr/>
          <p:nvPr/>
        </p:nvSpPr>
        <p:spPr>
          <a:xfrm>
            <a:off x="4846320" y="229680"/>
            <a:ext cx="7223400" cy="4341960"/>
          </a:xfrm>
          <a:prstGeom prst="rect">
            <a:avLst/>
          </a:prstGeom>
          <a:noFill/>
          <a:ln>
            <a:noFill/>
          </a:ln>
        </p:spPr>
        <p:style>
          <a:lnRef idx="0"/>
          <a:fillRef idx="0"/>
          <a:effectRef idx="0"/>
          <a:fontRef idx="minor"/>
        </p:style>
        <p:txBody>
          <a:bodyPr lIns="90000" rIns="90000" tIns="45000" bIns="45000"/>
          <a:p>
            <a:pPr marL="228600" indent="-219240">
              <a:lnSpc>
                <a:spcPct val="90000"/>
              </a:lnSpc>
              <a:spcBef>
                <a:spcPts val="1001"/>
              </a:spcBef>
              <a:buClr>
                <a:srgbClr val="000000"/>
              </a:buClr>
              <a:buFont typeface="Arial"/>
              <a:buChar char="•"/>
            </a:pPr>
            <a:r>
              <a:rPr b="0" lang="en-US" sz="1600" spc="-1" strike="noStrike">
                <a:solidFill>
                  <a:srgbClr val="000000"/>
                </a:solidFill>
                <a:latin typeface="等线"/>
                <a:ea typeface="DejaVu Sans"/>
              </a:rPr>
              <a:t>PAGE_OFFSET  </a:t>
            </a:r>
            <a:endParaRPr b="0" lang="en-US" sz="1600" spc="-1" strike="noStrike">
              <a:latin typeface="Arial"/>
            </a:endParaRPr>
          </a:p>
          <a:p>
            <a:pPr>
              <a:lnSpc>
                <a:spcPct val="90000"/>
              </a:lnSpc>
              <a:spcBef>
                <a:spcPts val="1001"/>
              </a:spcBef>
            </a:pPr>
            <a:r>
              <a:rPr b="0" lang="en-US" sz="1100" spc="-1" strike="noStrike">
                <a:solidFill>
                  <a:srgbClr val="000000"/>
                </a:solidFill>
                <a:latin typeface="等线"/>
                <a:ea typeface="DejaVu Sans"/>
              </a:rPr>
              <a:t>arm32 0xC0000000</a:t>
            </a:r>
            <a:endParaRPr b="0" lang="en-US" sz="1100" spc="-1" strike="noStrike">
              <a:latin typeface="Arial"/>
            </a:endParaRPr>
          </a:p>
          <a:p>
            <a:pPr>
              <a:lnSpc>
                <a:spcPct val="90000"/>
              </a:lnSpc>
              <a:spcBef>
                <a:spcPts val="1001"/>
              </a:spcBef>
            </a:pPr>
            <a:r>
              <a:rPr b="0" lang="en-US" sz="1100" spc="-1" strike="noStrike">
                <a:solidFill>
                  <a:srgbClr val="000000"/>
                </a:solidFill>
                <a:latin typeface="等线"/>
                <a:ea typeface="DejaVu Sans"/>
              </a:rPr>
              <a:t>arm64 </a:t>
            </a:r>
            <a:r>
              <a:rPr b="0" lang="en-US" sz="1100" spc="-1" strike="noStrike">
                <a:solidFill>
                  <a:srgbClr val="000000"/>
                </a:solidFill>
                <a:latin typeface="等线"/>
                <a:ea typeface="DejaVu Sans"/>
              </a:rPr>
              <a:t>定义在</a:t>
            </a:r>
            <a:r>
              <a:rPr b="0" lang="en-US" sz="1100" spc="-1" strike="noStrike">
                <a:solidFill>
                  <a:srgbClr val="000000"/>
                </a:solidFill>
                <a:latin typeface="等线"/>
                <a:ea typeface="DejaVu Sans"/>
              </a:rPr>
              <a:t>kernel/arch/arm64/include/asm/memory.h</a:t>
            </a:r>
            <a:r>
              <a:rPr b="0" lang="en-US" sz="1100" spc="-1" strike="noStrike">
                <a:solidFill>
                  <a:srgbClr val="000000"/>
                </a:solidFill>
                <a:latin typeface="等线"/>
                <a:ea typeface="DejaVu Sans"/>
              </a:rPr>
              <a:t>中，我们使用</a:t>
            </a:r>
            <a:r>
              <a:rPr b="0" lang="en-US" sz="1100" spc="-1" strike="noStrike">
                <a:solidFill>
                  <a:srgbClr val="000000"/>
                </a:solidFill>
                <a:latin typeface="等线"/>
                <a:ea typeface="DejaVu Sans"/>
              </a:rPr>
              <a:t>CONFIG_ARM64_VA_BITS</a:t>
            </a:r>
            <a:r>
              <a:rPr b="0" lang="en-US" sz="1100" spc="-1" strike="noStrike">
                <a:solidFill>
                  <a:srgbClr val="000000"/>
                </a:solidFill>
                <a:latin typeface="等线"/>
                <a:ea typeface="DejaVu Sans"/>
              </a:rPr>
              <a:t>为</a:t>
            </a:r>
            <a:r>
              <a:rPr b="0" lang="en-US" sz="1100" spc="-1" strike="noStrike">
                <a:solidFill>
                  <a:srgbClr val="000000"/>
                </a:solidFill>
                <a:latin typeface="等线"/>
                <a:ea typeface="DejaVu Sans"/>
              </a:rPr>
              <a:t>39</a:t>
            </a:r>
            <a:r>
              <a:rPr b="0" lang="en-US" sz="1100" spc="-1" strike="noStrike">
                <a:solidFill>
                  <a:srgbClr val="000000"/>
                </a:solidFill>
                <a:latin typeface="等线"/>
                <a:ea typeface="DejaVu Sans"/>
              </a:rPr>
              <a:t>，</a:t>
            </a:r>
            <a:r>
              <a:rPr b="0" lang="en-US" sz="1100" spc="-1" strike="noStrike">
                <a:solidFill>
                  <a:srgbClr val="000000"/>
                </a:solidFill>
                <a:latin typeface="等线"/>
                <a:ea typeface="DejaVu Sans"/>
              </a:rPr>
              <a:t>PAGE_OFFSET</a:t>
            </a:r>
            <a:r>
              <a:rPr b="0" lang="en-US" sz="1100" spc="-1" strike="noStrike">
                <a:solidFill>
                  <a:srgbClr val="000000"/>
                </a:solidFill>
                <a:latin typeface="等线"/>
                <a:ea typeface="DejaVu Sans"/>
              </a:rPr>
              <a:t>等于</a:t>
            </a:r>
            <a:r>
              <a:rPr b="0" lang="en-US" sz="1100" spc="-1" strike="noStrike">
                <a:solidFill>
                  <a:srgbClr val="000000"/>
                </a:solidFill>
                <a:latin typeface="等线"/>
                <a:ea typeface="DejaVu Sans"/>
              </a:rPr>
              <a:t>0xffffffc000000000</a:t>
            </a:r>
            <a:endParaRPr b="0" lang="en-US" sz="1100" spc="-1" strike="noStrike">
              <a:latin typeface="Arial"/>
            </a:endParaRPr>
          </a:p>
          <a:p>
            <a:pPr>
              <a:lnSpc>
                <a:spcPct val="90000"/>
              </a:lnSpc>
              <a:spcBef>
                <a:spcPts val="1001"/>
              </a:spcBef>
            </a:pPr>
            <a:r>
              <a:rPr b="0" lang="en-US" sz="1100" spc="-1" strike="noStrike">
                <a:solidFill>
                  <a:srgbClr val="000000"/>
                </a:solidFill>
                <a:latin typeface="等线"/>
                <a:ea typeface="DejaVu Sans"/>
              </a:rPr>
              <a:t>(kernel image</a:t>
            </a:r>
            <a:r>
              <a:rPr b="0" lang="en-US" sz="1100" spc="-1" strike="noStrike">
                <a:solidFill>
                  <a:srgbClr val="000000"/>
                </a:solidFill>
                <a:latin typeface="等线"/>
                <a:ea typeface="DejaVu Sans"/>
              </a:rPr>
              <a:t>的虚拟地址为</a:t>
            </a:r>
            <a:r>
              <a:rPr b="0" lang="en-US" sz="1100" spc="-1" strike="noStrike">
                <a:solidFill>
                  <a:srgbClr val="000000"/>
                </a:solidFill>
                <a:latin typeface="等线"/>
                <a:ea typeface="DejaVu Sans"/>
              </a:rPr>
              <a:t>PAGE_OFFSET</a:t>
            </a:r>
            <a:r>
              <a:rPr b="0" lang="en-US" sz="1100" spc="-1" strike="noStrike">
                <a:solidFill>
                  <a:srgbClr val="000000"/>
                </a:solidFill>
                <a:latin typeface="等线"/>
                <a:ea typeface="DejaVu Sans"/>
              </a:rPr>
              <a:t>，因此可以获知</a:t>
            </a:r>
            <a:r>
              <a:rPr b="0" lang="en-US" sz="1100" spc="-1" strike="noStrike">
                <a:solidFill>
                  <a:srgbClr val="000000"/>
                </a:solidFill>
                <a:latin typeface="等线"/>
                <a:ea typeface="DejaVu Sans"/>
              </a:rPr>
              <a:t>kernel image</a:t>
            </a:r>
            <a:r>
              <a:rPr b="0" lang="en-US" sz="1100" spc="-1" strike="noStrike">
                <a:solidFill>
                  <a:srgbClr val="000000"/>
                </a:solidFill>
                <a:latin typeface="等线"/>
                <a:ea typeface="DejaVu Sans"/>
              </a:rPr>
              <a:t>的物理地址</a:t>
            </a:r>
            <a:r>
              <a:rPr b="0" lang="en-US" sz="1100" spc="-1" strike="noStrike">
                <a:solidFill>
                  <a:srgbClr val="000000"/>
                </a:solidFill>
                <a:latin typeface="等线"/>
                <a:ea typeface="DejaVu Sans"/>
              </a:rPr>
              <a:t>)</a:t>
            </a:r>
            <a:endParaRPr b="0" lang="en-US" sz="1100" spc="-1" strike="noStrike">
              <a:latin typeface="Arial"/>
            </a:endParaRPr>
          </a:p>
        </p:txBody>
      </p:sp>
      <p:pic>
        <p:nvPicPr>
          <p:cNvPr id="365" name="" descr=""/>
          <p:cNvPicPr/>
          <p:nvPr/>
        </p:nvPicPr>
        <p:blipFill>
          <a:blip r:embed="rId3"/>
          <a:stretch/>
        </p:blipFill>
        <p:spPr>
          <a:xfrm>
            <a:off x="4980600" y="1996200"/>
            <a:ext cx="6814800" cy="1203840"/>
          </a:xfrm>
          <a:prstGeom prst="rect">
            <a:avLst/>
          </a:prstGeom>
          <a:ln>
            <a:noFill/>
          </a:ln>
        </p:spPr>
      </p:pic>
    </p:spTree>
  </p:cSld>
  <p:timing>
    <p:tnLst>
      <p:par>
        <p:cTn id="69" dur="indefinite" restart="never" nodeType="tmRoot">
          <p:childTnLst>
            <p:seq>
              <p:cTn id="70" dur="indefinite"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CustomShape 1"/>
          <p:cNvSpPr/>
          <p:nvPr/>
        </p:nvSpPr>
        <p:spPr>
          <a:xfrm>
            <a:off x="275400" y="0"/>
            <a:ext cx="10506240" cy="1316160"/>
          </a:xfrm>
          <a:prstGeom prst="rect">
            <a:avLst/>
          </a:prstGeom>
          <a:noFill/>
          <a:ln>
            <a:noFill/>
          </a:ln>
        </p:spPr>
        <p:style>
          <a:lnRef idx="0"/>
          <a:fillRef idx="0"/>
          <a:effectRef idx="0"/>
          <a:fontRef idx="minor"/>
        </p:style>
        <p:txBody>
          <a:bodyPr lIns="90000" rIns="90000" tIns="45000" bIns="45000" anchor="ctr"/>
          <a:p>
            <a:pPr>
              <a:lnSpc>
                <a:spcPct val="90000"/>
              </a:lnSpc>
            </a:pPr>
            <a:r>
              <a:rPr b="0" lang="en-US" sz="4400" spc="-1" strike="noStrike">
                <a:solidFill>
                  <a:srgbClr val="000000"/>
                </a:solidFill>
                <a:latin typeface="等线 Light"/>
                <a:ea typeface="DejaVu Sans"/>
              </a:rPr>
              <a:t>内存管理</a:t>
            </a:r>
            <a:endParaRPr b="0" lang="en-US" sz="4400" spc="-1" strike="noStrike">
              <a:latin typeface="Arial"/>
            </a:endParaRPr>
          </a:p>
        </p:txBody>
      </p:sp>
      <p:sp>
        <p:nvSpPr>
          <p:cNvPr id="367" name="CustomShape 2"/>
          <p:cNvSpPr/>
          <p:nvPr/>
        </p:nvSpPr>
        <p:spPr>
          <a:xfrm>
            <a:off x="838080" y="1825560"/>
            <a:ext cx="10506240" cy="4341960"/>
          </a:xfrm>
          <a:prstGeom prst="rect">
            <a:avLst/>
          </a:prstGeom>
          <a:noFill/>
          <a:ln>
            <a:noFill/>
          </a:ln>
        </p:spPr>
        <p:style>
          <a:lnRef idx="0"/>
          <a:fillRef idx="0"/>
          <a:effectRef idx="0"/>
          <a:fontRef idx="minor"/>
        </p:style>
        <p:txBody>
          <a:bodyPr lIns="90000" rIns="90000" tIns="45000" bIns="45000"/>
          <a:p>
            <a:pPr marL="228600" indent="-219240">
              <a:lnSpc>
                <a:spcPct val="90000"/>
              </a:lnSpc>
              <a:spcBef>
                <a:spcPts val="1001"/>
              </a:spcBef>
              <a:buClr>
                <a:srgbClr val="000000"/>
              </a:buClr>
              <a:buFont typeface="Arial"/>
              <a:buChar char="•"/>
            </a:pPr>
            <a:r>
              <a:rPr b="0" lang="en-US" sz="2800" spc="-1" strike="noStrike">
                <a:solidFill>
                  <a:srgbClr val="000000"/>
                </a:solidFill>
                <a:latin typeface="等线"/>
                <a:ea typeface="DejaVu Sans"/>
              </a:rPr>
              <a:t>alloc_page</a:t>
            </a:r>
            <a:endParaRPr b="0" lang="en-US" sz="2800" spc="-1" strike="noStrike">
              <a:latin typeface="Arial"/>
            </a:endParaRPr>
          </a:p>
          <a:p>
            <a:pPr marL="228600" indent="-219240">
              <a:lnSpc>
                <a:spcPct val="90000"/>
              </a:lnSpc>
              <a:spcBef>
                <a:spcPts val="1001"/>
              </a:spcBef>
              <a:buClr>
                <a:srgbClr val="000000"/>
              </a:buClr>
              <a:buFont typeface="Arial"/>
              <a:buChar char="•"/>
            </a:pPr>
            <a:r>
              <a:rPr b="0" lang="en-US" sz="2800" spc="-1" strike="noStrike">
                <a:solidFill>
                  <a:srgbClr val="000000"/>
                </a:solidFill>
                <a:latin typeface="等线"/>
                <a:ea typeface="DejaVu Sans"/>
              </a:rPr>
              <a:t>slab</a:t>
            </a:r>
            <a:endParaRPr b="0" lang="en-US" sz="2800" spc="-1" strike="noStrike">
              <a:latin typeface="Arial"/>
            </a:endParaRPr>
          </a:p>
          <a:p>
            <a:pPr marL="228600" indent="-219240">
              <a:lnSpc>
                <a:spcPct val="90000"/>
              </a:lnSpc>
              <a:spcBef>
                <a:spcPts val="1001"/>
              </a:spcBef>
              <a:buClr>
                <a:srgbClr val="000000"/>
              </a:buClr>
              <a:buFont typeface="Arial"/>
              <a:buChar char="•"/>
            </a:pPr>
            <a:r>
              <a:rPr b="0" lang="en-US" sz="2800" spc="-1" strike="noStrike">
                <a:solidFill>
                  <a:srgbClr val="000000"/>
                </a:solidFill>
                <a:latin typeface="等线"/>
                <a:ea typeface="DejaVu Sans"/>
              </a:rPr>
              <a:t>Kmalloc</a:t>
            </a:r>
            <a:endParaRPr b="0" lang="en-US" sz="2800" spc="-1" strike="noStrike">
              <a:latin typeface="Arial"/>
            </a:endParaRPr>
          </a:p>
          <a:p>
            <a:pPr marL="228600" indent="-219240">
              <a:lnSpc>
                <a:spcPct val="90000"/>
              </a:lnSpc>
              <a:spcBef>
                <a:spcPts val="1001"/>
              </a:spcBef>
              <a:buClr>
                <a:srgbClr val="000000"/>
              </a:buClr>
              <a:buFont typeface="Arial"/>
              <a:buChar char="•"/>
            </a:pPr>
            <a:r>
              <a:rPr b="0" lang="en-US" sz="2800" spc="-1" strike="noStrike">
                <a:solidFill>
                  <a:srgbClr val="000000"/>
                </a:solidFill>
                <a:latin typeface="等线"/>
                <a:ea typeface="DejaVu Sans"/>
              </a:rPr>
              <a:t>vmalloc</a:t>
            </a:r>
            <a:endParaRPr b="0" lang="en-US" sz="2800" spc="-1" strike="noStrike">
              <a:latin typeface="Arial"/>
            </a:endParaRPr>
          </a:p>
          <a:p>
            <a:pPr>
              <a:lnSpc>
                <a:spcPct val="90000"/>
              </a:lnSpc>
              <a:spcBef>
                <a:spcPts val="1001"/>
              </a:spcBef>
            </a:pPr>
            <a:endParaRPr b="0" lang="en-US" sz="2800" spc="-1" strike="noStrike">
              <a:latin typeface="Arial"/>
            </a:endParaRPr>
          </a:p>
        </p:txBody>
      </p:sp>
      <p:pic>
        <p:nvPicPr>
          <p:cNvPr id="368" name="" descr=""/>
          <p:cNvPicPr/>
          <p:nvPr/>
        </p:nvPicPr>
        <p:blipFill>
          <a:blip r:embed="rId1"/>
          <a:stretch/>
        </p:blipFill>
        <p:spPr>
          <a:xfrm>
            <a:off x="5978160" y="772920"/>
            <a:ext cx="5817240" cy="5536080"/>
          </a:xfrm>
          <a:prstGeom prst="rect">
            <a:avLst/>
          </a:prstGeom>
          <a:ln>
            <a:noFill/>
          </a:ln>
        </p:spPr>
      </p:pic>
      <p:pic>
        <p:nvPicPr>
          <p:cNvPr id="369" name="" descr=""/>
          <p:cNvPicPr/>
          <p:nvPr/>
        </p:nvPicPr>
        <p:blipFill>
          <a:blip r:embed="rId2"/>
          <a:stretch/>
        </p:blipFill>
        <p:spPr>
          <a:xfrm>
            <a:off x="1097280" y="4480560"/>
            <a:ext cx="4270320" cy="1866240"/>
          </a:xfrm>
          <a:prstGeom prst="rect">
            <a:avLst/>
          </a:prstGeom>
          <a:ln>
            <a:noFill/>
          </a:ln>
        </p:spPr>
      </p:pic>
    </p:spTree>
  </p:cSld>
  <p:timing>
    <p:tnLst>
      <p:par>
        <p:cTn id="71" dur="indefinite" restart="never" nodeType="tmRoot">
          <p:childTnLst>
            <p:seq>
              <p:cTn id="72" dur="indefinite"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0" name="" descr=""/>
          <p:cNvPicPr/>
          <p:nvPr/>
        </p:nvPicPr>
        <p:blipFill>
          <a:blip r:embed="rId1"/>
          <a:stretch/>
        </p:blipFill>
        <p:spPr>
          <a:xfrm>
            <a:off x="91440" y="1280160"/>
            <a:ext cx="6309000" cy="5182560"/>
          </a:xfrm>
          <a:prstGeom prst="rect">
            <a:avLst/>
          </a:prstGeom>
          <a:ln>
            <a:noFill/>
          </a:ln>
        </p:spPr>
      </p:pic>
      <p:sp>
        <p:nvSpPr>
          <p:cNvPr id="371" name="CustomShape 1"/>
          <p:cNvSpPr/>
          <p:nvPr/>
        </p:nvSpPr>
        <p:spPr>
          <a:xfrm>
            <a:off x="275400" y="0"/>
            <a:ext cx="10506240" cy="1316160"/>
          </a:xfrm>
          <a:prstGeom prst="rect">
            <a:avLst/>
          </a:prstGeom>
          <a:noFill/>
          <a:ln>
            <a:noFill/>
          </a:ln>
        </p:spPr>
        <p:style>
          <a:lnRef idx="0"/>
          <a:fillRef idx="0"/>
          <a:effectRef idx="0"/>
          <a:fontRef idx="minor"/>
        </p:style>
        <p:txBody>
          <a:bodyPr lIns="90000" rIns="90000" tIns="45000" bIns="45000" anchor="ctr"/>
          <a:p>
            <a:pPr>
              <a:lnSpc>
                <a:spcPct val="90000"/>
              </a:lnSpc>
            </a:pPr>
            <a:r>
              <a:rPr b="0" lang="en-US" sz="4400" spc="-1" strike="noStrike">
                <a:solidFill>
                  <a:srgbClr val="000000"/>
                </a:solidFill>
                <a:latin typeface="等线 Light"/>
                <a:ea typeface="DejaVu Sans"/>
              </a:rPr>
              <a:t>进程地址空间</a:t>
            </a:r>
            <a:endParaRPr b="0" lang="en-US" sz="4400" spc="-1" strike="noStrike">
              <a:latin typeface="Arial"/>
            </a:endParaRPr>
          </a:p>
        </p:txBody>
      </p:sp>
      <p:sp>
        <p:nvSpPr>
          <p:cNvPr id="372" name="CustomShape 2"/>
          <p:cNvSpPr/>
          <p:nvPr/>
        </p:nvSpPr>
        <p:spPr>
          <a:xfrm>
            <a:off x="7315200" y="1097280"/>
            <a:ext cx="2335680" cy="1562400"/>
          </a:xfrm>
          <a:prstGeom prst="rect">
            <a:avLst/>
          </a:prstGeom>
          <a:noFill/>
          <a:ln>
            <a:noFill/>
          </a:ln>
        </p:spPr>
        <p:style>
          <a:lnRef idx="0"/>
          <a:fillRef idx="0"/>
          <a:effectRef idx="0"/>
          <a:fontRef idx="minor"/>
        </p:style>
        <p:txBody>
          <a:bodyPr lIns="90000" rIns="90000" tIns="45000" bIns="45000"/>
          <a:p>
            <a:pPr marL="216000" indent="-215640">
              <a:lnSpc>
                <a:spcPct val="100000"/>
              </a:lnSpc>
              <a:buClr>
                <a:srgbClr val="000000"/>
              </a:buClr>
              <a:buSzPct val="45000"/>
              <a:buFont typeface="Wingdings" charset="2"/>
              <a:buChar char=""/>
            </a:pPr>
            <a:r>
              <a:rPr b="1" lang="en-US" sz="2800" spc="-1" strike="noStrike">
                <a:latin typeface="Arial"/>
              </a:rPr>
              <a:t> </a:t>
            </a:r>
            <a:r>
              <a:rPr b="1" lang="en-US" sz="2800" spc="-1" strike="noStrike">
                <a:latin typeface="Arial"/>
              </a:rPr>
              <a:t>mm_struct</a:t>
            </a:r>
            <a:endParaRPr b="0" lang="en-US" sz="2800" spc="-1" strike="noStrike">
              <a:latin typeface="Arial"/>
            </a:endParaRPr>
          </a:p>
          <a:p>
            <a:pPr marL="216000" indent="-215640">
              <a:lnSpc>
                <a:spcPct val="100000"/>
              </a:lnSpc>
              <a:buClr>
                <a:srgbClr val="000000"/>
              </a:buClr>
              <a:buSzPct val="45000"/>
              <a:buFont typeface="Wingdings" charset="2"/>
              <a:buChar char=""/>
            </a:pPr>
            <a:r>
              <a:rPr b="1" lang="en-US" sz="2800" spc="-1" strike="noStrike">
                <a:latin typeface="Arial"/>
              </a:rPr>
              <a:t> </a:t>
            </a:r>
            <a:r>
              <a:rPr b="1" lang="en-US" sz="2800" spc="-1" strike="noStrike">
                <a:latin typeface="Arial"/>
              </a:rPr>
              <a:t>VMA</a:t>
            </a:r>
            <a:endParaRPr b="0" lang="en-US" sz="2800" spc="-1" strike="noStrike">
              <a:latin typeface="Arial"/>
            </a:endParaRPr>
          </a:p>
          <a:p>
            <a:pPr lvl="2" marL="648000" indent="-215640">
              <a:lnSpc>
                <a:spcPct val="100000"/>
              </a:lnSpc>
              <a:buClr>
                <a:srgbClr val="000000"/>
              </a:buClr>
              <a:buSzPct val="45000"/>
              <a:buFont typeface="Wingdings" charset="2"/>
              <a:buChar char=""/>
            </a:pPr>
            <a:r>
              <a:rPr b="0" lang="en-US" sz="2400" spc="-1" strike="noStrike">
                <a:latin typeface="Arial"/>
              </a:rPr>
              <a:t>page_fault </a:t>
            </a:r>
            <a:endParaRPr b="0" lang="en-US" sz="2400" spc="-1" strike="noStrike">
              <a:latin typeface="Arial"/>
            </a:endParaRPr>
          </a:p>
          <a:p>
            <a:pPr lvl="2" marL="648000" indent="-215640">
              <a:lnSpc>
                <a:spcPct val="100000"/>
              </a:lnSpc>
              <a:buClr>
                <a:srgbClr val="000000"/>
              </a:buClr>
              <a:buSzPct val="45000"/>
              <a:buFont typeface="Wingdings" charset="2"/>
              <a:buChar char=""/>
            </a:pPr>
            <a:r>
              <a:rPr b="0" lang="en-US" sz="2400" spc="-1" strike="noStrike">
                <a:latin typeface="Arial"/>
              </a:rPr>
              <a:t>mmap</a:t>
            </a:r>
            <a:endParaRPr b="0" lang="en-US" sz="2400" spc="-1" strike="noStrike">
              <a:latin typeface="Arial"/>
            </a:endParaRPr>
          </a:p>
        </p:txBody>
      </p:sp>
    </p:spTree>
  </p:cSld>
  <p:timing>
    <p:tnLst>
      <p:par>
        <p:cTn id="73" dur="indefinite" restart="never" nodeType="tmRoot">
          <p:childTnLst>
            <p:seq>
              <p:cTn id="74" dur="indefinite"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CustomShape 1"/>
          <p:cNvSpPr/>
          <p:nvPr/>
        </p:nvSpPr>
        <p:spPr>
          <a:xfrm>
            <a:off x="275400" y="0"/>
            <a:ext cx="10506240" cy="1316160"/>
          </a:xfrm>
          <a:prstGeom prst="rect">
            <a:avLst/>
          </a:prstGeom>
          <a:noFill/>
          <a:ln>
            <a:noFill/>
          </a:ln>
        </p:spPr>
        <p:style>
          <a:lnRef idx="0"/>
          <a:fillRef idx="0"/>
          <a:effectRef idx="0"/>
          <a:fontRef idx="minor"/>
        </p:style>
        <p:txBody>
          <a:bodyPr lIns="90000" rIns="90000" tIns="45000" bIns="45000" anchor="ctr"/>
          <a:p>
            <a:pPr>
              <a:lnSpc>
                <a:spcPct val="90000"/>
              </a:lnSpc>
            </a:pPr>
            <a:r>
              <a:rPr b="0" lang="en-US" sz="4400" spc="-1" strike="noStrike">
                <a:solidFill>
                  <a:srgbClr val="000000"/>
                </a:solidFill>
                <a:latin typeface="等线 Light"/>
                <a:ea typeface="DejaVu Sans"/>
              </a:rPr>
              <a:t>问题：</a:t>
            </a:r>
            <a:endParaRPr b="0" lang="en-US" sz="4400" spc="-1" strike="noStrike">
              <a:latin typeface="Arial"/>
            </a:endParaRPr>
          </a:p>
        </p:txBody>
      </p:sp>
      <p:sp>
        <p:nvSpPr>
          <p:cNvPr id="374" name="CustomShape 2"/>
          <p:cNvSpPr/>
          <p:nvPr/>
        </p:nvSpPr>
        <p:spPr>
          <a:xfrm>
            <a:off x="838080" y="1825560"/>
            <a:ext cx="10506240" cy="4341960"/>
          </a:xfrm>
          <a:prstGeom prst="rect">
            <a:avLst/>
          </a:prstGeom>
          <a:noFill/>
          <a:ln>
            <a:noFill/>
          </a:ln>
        </p:spPr>
        <p:style>
          <a:lnRef idx="0"/>
          <a:fillRef idx="0"/>
          <a:effectRef idx="0"/>
          <a:fontRef idx="minor"/>
        </p:style>
        <p:txBody>
          <a:bodyPr lIns="90000" rIns="90000" tIns="45000" bIns="45000"/>
          <a:p>
            <a:pPr marL="228600" indent="-219240">
              <a:lnSpc>
                <a:spcPct val="90000"/>
              </a:lnSpc>
              <a:spcBef>
                <a:spcPts val="1001"/>
              </a:spcBef>
              <a:buClr>
                <a:srgbClr val="000000"/>
              </a:buClr>
              <a:buFont typeface="Arial"/>
              <a:buChar char="•"/>
            </a:pPr>
            <a:r>
              <a:rPr b="0" lang="en-US" sz="2800" spc="-1" strike="noStrike">
                <a:solidFill>
                  <a:srgbClr val="000000"/>
                </a:solidFill>
                <a:latin typeface="等线"/>
                <a:ea typeface="DejaVu Sans"/>
              </a:rPr>
              <a:t>Kernel</a:t>
            </a:r>
            <a:r>
              <a:rPr b="0" lang="en-US" sz="2800" spc="-1" strike="noStrike">
                <a:solidFill>
                  <a:srgbClr val="000000"/>
                </a:solidFill>
                <a:latin typeface="等线"/>
                <a:ea typeface="DejaVu Sans"/>
              </a:rPr>
              <a:t>刚刚启动的时候，页表还没有初始化，</a:t>
            </a:r>
            <a:r>
              <a:rPr b="0" lang="en-US" sz="2800" spc="-1" strike="noStrike">
                <a:solidFill>
                  <a:srgbClr val="000000"/>
                </a:solidFill>
                <a:latin typeface="等线"/>
                <a:ea typeface="DejaVu Sans"/>
              </a:rPr>
              <a:t>kernel</a:t>
            </a:r>
            <a:r>
              <a:rPr b="0" lang="en-US" sz="2800" spc="-1" strike="noStrike">
                <a:solidFill>
                  <a:srgbClr val="000000"/>
                </a:solidFill>
                <a:latin typeface="等线"/>
                <a:ea typeface="DejaVu Sans"/>
              </a:rPr>
              <a:t>是如何进行内存的访问的？</a:t>
            </a:r>
            <a:endParaRPr b="0" lang="en-US" sz="2800" spc="-1" strike="noStrike">
              <a:latin typeface="Arial"/>
            </a:endParaRPr>
          </a:p>
          <a:p>
            <a:pPr>
              <a:lnSpc>
                <a:spcPct val="90000"/>
              </a:lnSpc>
              <a:spcBef>
                <a:spcPts val="1001"/>
              </a:spcBef>
            </a:pPr>
            <a:r>
              <a:rPr b="0" lang="en-US" sz="2800" spc="-1" strike="noStrike">
                <a:solidFill>
                  <a:srgbClr val="000000"/>
                </a:solidFill>
                <a:latin typeface="等线"/>
                <a:ea typeface="DejaVu Sans"/>
              </a:rPr>
              <a:t> </a:t>
            </a:r>
            <a:r>
              <a:rPr b="0" lang="en-US" sz="2800" spc="-1" strike="noStrike">
                <a:solidFill>
                  <a:srgbClr val="000000"/>
                </a:solidFill>
                <a:latin typeface="等线"/>
                <a:ea typeface="DejaVu Sans"/>
              </a:rPr>
              <a:t>提示：</a:t>
            </a:r>
            <a:r>
              <a:rPr b="0" lang="en-US" sz="2800" spc="-1" strike="noStrike">
                <a:solidFill>
                  <a:srgbClr val="000000"/>
                </a:solidFill>
                <a:latin typeface="等线"/>
                <a:ea typeface="DejaVu Sans"/>
              </a:rPr>
              <a:t>head.S</a:t>
            </a:r>
            <a:r>
              <a:rPr b="0" lang="en-US" sz="2800" spc="-1" strike="noStrike">
                <a:solidFill>
                  <a:srgbClr val="000000"/>
                </a:solidFill>
                <a:latin typeface="等线"/>
                <a:ea typeface="DejaVu Sans"/>
              </a:rPr>
              <a:t>，</a:t>
            </a:r>
            <a:r>
              <a:rPr b="0" lang="en-US" sz="2800" spc="-1" strike="noStrike">
                <a:solidFill>
                  <a:srgbClr val="000000"/>
                </a:solidFill>
                <a:latin typeface="等线"/>
                <a:ea typeface="DejaVu Sans"/>
              </a:rPr>
              <a:t>__create_page_tables</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marL="228600" indent="-219240">
              <a:lnSpc>
                <a:spcPct val="90000"/>
              </a:lnSpc>
              <a:spcBef>
                <a:spcPts val="1001"/>
              </a:spcBef>
              <a:buClr>
                <a:srgbClr val="000000"/>
              </a:buClr>
              <a:buFont typeface="Arial"/>
              <a:buChar char="•"/>
            </a:pPr>
            <a:r>
              <a:rPr b="0" lang="en-US" sz="2800" spc="-1" strike="noStrike">
                <a:solidFill>
                  <a:srgbClr val="000000"/>
                </a:solidFill>
                <a:latin typeface="等线"/>
                <a:ea typeface="DejaVu Sans"/>
              </a:rPr>
              <a:t>Kernel</a:t>
            </a:r>
            <a:r>
              <a:rPr b="0" lang="en-US" sz="2800" spc="-1" strike="noStrike">
                <a:solidFill>
                  <a:srgbClr val="000000"/>
                </a:solidFill>
                <a:latin typeface="等线"/>
                <a:ea typeface="DejaVu Sans"/>
              </a:rPr>
              <a:t>启动之后，内核是如何对物理内存进行动态掌控的，比如页表部分本身等</a:t>
            </a:r>
            <a:endParaRPr b="0" lang="en-US" sz="2800" spc="-1" strike="noStrike">
              <a:latin typeface="Arial"/>
            </a:endParaRPr>
          </a:p>
        </p:txBody>
      </p:sp>
    </p:spTree>
  </p:cSld>
  <p:timing>
    <p:tnLst>
      <p:par>
        <p:cTn id="75" dur="indefinite" restart="never" nodeType="tmRoot">
          <p:childTnLst>
            <p:seq>
              <p:cTn id="76" dur="indefinite"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CustomShape 1"/>
          <p:cNvSpPr/>
          <p:nvPr/>
        </p:nvSpPr>
        <p:spPr>
          <a:xfrm>
            <a:off x="609480" y="273600"/>
            <a:ext cx="10967760" cy="1140120"/>
          </a:xfrm>
          <a:prstGeom prst="rect">
            <a:avLst/>
          </a:prstGeom>
          <a:noFill/>
          <a:ln>
            <a:noFill/>
          </a:ln>
        </p:spPr>
        <p:style>
          <a:lnRef idx="0"/>
          <a:fillRef idx="0"/>
          <a:effectRef idx="0"/>
          <a:fontRef idx="minor"/>
        </p:style>
        <p:txBody>
          <a:bodyPr lIns="0" rIns="0" tIns="0" bIns="0" anchor="ctr"/>
          <a:p>
            <a:pPr>
              <a:lnSpc>
                <a:spcPct val="90000"/>
              </a:lnSpc>
            </a:pPr>
            <a:r>
              <a:rPr b="0" lang="en-US" sz="4400" spc="-1" strike="noStrike">
                <a:solidFill>
                  <a:srgbClr val="000000"/>
                </a:solidFill>
                <a:latin typeface="Arial"/>
                <a:ea typeface="DejaVu Sans"/>
              </a:rPr>
              <a:t>目录</a:t>
            </a:r>
            <a:endParaRPr b="0" lang="en-US" sz="4400" spc="-1" strike="noStrike">
              <a:latin typeface="Arial"/>
            </a:endParaRPr>
          </a:p>
        </p:txBody>
      </p:sp>
      <p:sp>
        <p:nvSpPr>
          <p:cNvPr id="376" name="CustomShape 2"/>
          <p:cNvSpPr/>
          <p:nvPr/>
        </p:nvSpPr>
        <p:spPr>
          <a:xfrm>
            <a:off x="609480" y="1604520"/>
            <a:ext cx="10967760" cy="4861800"/>
          </a:xfrm>
          <a:prstGeom prst="rect">
            <a:avLst/>
          </a:prstGeom>
          <a:noFill/>
          <a:ln>
            <a:noFill/>
          </a:ln>
        </p:spPr>
        <p:style>
          <a:lnRef idx="0"/>
          <a:fillRef idx="0"/>
          <a:effectRef idx="0"/>
          <a:fontRef idx="minor"/>
        </p:style>
        <p:txBody>
          <a:bodyPr lIns="0" rIns="0" tIns="0" bIns="0">
            <a:normAutofit/>
          </a:bodyPr>
          <a:p>
            <a:pPr marL="228600" indent="-223920">
              <a:lnSpc>
                <a:spcPct val="90000"/>
              </a:lnSpc>
              <a:spcBef>
                <a:spcPts val="1001"/>
              </a:spcBef>
              <a:buClr>
                <a:srgbClr val="000000"/>
              </a:buClr>
              <a:buFont typeface="Arial"/>
              <a:buChar char="•"/>
            </a:pPr>
            <a:r>
              <a:rPr b="1" lang="en-US" sz="3200" spc="-1" strike="noStrike">
                <a:solidFill>
                  <a:srgbClr val="000000"/>
                </a:solidFill>
                <a:latin typeface="Arial"/>
                <a:ea typeface="DejaVu Sans"/>
              </a:rPr>
              <a:t>核心机制：</a:t>
            </a:r>
            <a:endParaRPr b="0" lang="en-US" sz="32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c00000"/>
                </a:solidFill>
                <a:latin typeface="Arial"/>
                <a:ea typeface="DejaVu Sans"/>
              </a:rPr>
              <a:t>	</a:t>
            </a:r>
            <a:r>
              <a:rPr b="1" lang="en-US" sz="2800" spc="-1" strike="noStrike">
                <a:solidFill>
                  <a:srgbClr val="000000"/>
                </a:solidFill>
                <a:latin typeface="Arial"/>
                <a:ea typeface="DejaVu Sans"/>
              </a:rPr>
              <a:t>系统调用                    </a:t>
            </a:r>
            <a:r>
              <a:rPr b="0" lang="en-US" sz="2800" spc="-1" strike="noStrike">
                <a:solidFill>
                  <a:srgbClr val="000000"/>
                </a:solidFill>
                <a:latin typeface="Arial"/>
                <a:ea typeface="DejaVu Sans"/>
              </a:rPr>
              <a:t>（从北向进入内核）</a:t>
            </a:r>
            <a:endParaRPr b="0" lang="en-US" sz="28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Task</a:t>
            </a:r>
            <a:r>
              <a:rPr b="1" lang="en-US" sz="2800" spc="-1" strike="noStrike">
                <a:solidFill>
                  <a:srgbClr val="000000"/>
                </a:solidFill>
                <a:latin typeface="Arial"/>
                <a:ea typeface="DejaVu Sans"/>
              </a:rPr>
              <a:t>管理 </a:t>
            </a:r>
            <a:r>
              <a:rPr b="0" lang="en-US" sz="2800" spc="-1" strike="noStrike">
                <a:solidFill>
                  <a:srgbClr val="000000"/>
                </a:solidFill>
                <a:latin typeface="Arial"/>
                <a:ea typeface="DejaVu Sans"/>
              </a:rPr>
              <a:t>                  （内核引擎的转动）</a:t>
            </a:r>
            <a:endParaRPr b="0" lang="en-US" sz="2800" spc="-1" strike="noStrike">
              <a:latin typeface="Arial"/>
            </a:endParaRPr>
          </a:p>
          <a:p>
            <a:pPr lvl="2" marL="1143000" indent="-223920">
              <a:lnSpc>
                <a:spcPct val="90000"/>
              </a:lnSpc>
              <a:spcBef>
                <a:spcPts val="499"/>
              </a:spcBef>
              <a:buClr>
                <a:srgbClr val="000000"/>
              </a:buClr>
              <a:buFont typeface="Aria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中断                           </a:t>
            </a:r>
            <a:r>
              <a:rPr b="0" lang="en-US" sz="2800" spc="-1" strike="noStrike">
                <a:solidFill>
                  <a:srgbClr val="000000"/>
                </a:solidFill>
                <a:latin typeface="Arial"/>
                <a:ea typeface="DejaVu Sans"/>
              </a:rPr>
              <a:t>（从南向进入内核）</a:t>
            </a:r>
            <a:endParaRPr b="0" lang="en-US" sz="2800" spc="-1" strike="noStrike">
              <a:latin typeface="Arial"/>
            </a:endParaRPr>
          </a:p>
          <a:p>
            <a:pPr lvl="2" marL="1143000" indent="-223920">
              <a:lnSpc>
                <a:spcPct val="90000"/>
              </a:lnSpc>
              <a:spcBef>
                <a:spcPts val="499"/>
              </a:spcBef>
              <a:buClr>
                <a:srgbClr val="000000"/>
              </a:buClr>
              <a:buFont typeface="Aria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设备、模块 </a:t>
            </a:r>
            <a:r>
              <a:rPr b="1" lang="en-US" sz="2800" spc="-1" strike="noStrike">
                <a:solidFill>
                  <a:srgbClr val="000000"/>
                </a:solidFill>
                <a:latin typeface="Arial"/>
                <a:ea typeface="DejaVu Sans"/>
              </a:rPr>
              <a:t>&amp; </a:t>
            </a:r>
            <a:r>
              <a:rPr b="1" lang="en-US" sz="2800" spc="-1" strike="noStrike">
                <a:solidFill>
                  <a:srgbClr val="000000"/>
                </a:solidFill>
                <a:latin typeface="Arial"/>
                <a:ea typeface="DejaVu Sans"/>
              </a:rPr>
              <a:t>驱动     </a:t>
            </a:r>
            <a:r>
              <a:rPr b="0" lang="en-US" sz="2800" spc="-1" strike="noStrike">
                <a:solidFill>
                  <a:srgbClr val="000000"/>
                </a:solidFill>
                <a:latin typeface="Arial"/>
                <a:ea typeface="DejaVu Sans"/>
              </a:rPr>
              <a:t>（把北向和南向打通）</a:t>
            </a:r>
            <a:endParaRPr b="0" lang="en-US" sz="2800" spc="-1" strike="noStrike">
              <a:latin typeface="Arial"/>
            </a:endParaRPr>
          </a:p>
          <a:p>
            <a:pPr>
              <a:lnSpc>
                <a:spcPct val="90000"/>
              </a:lnSpc>
              <a:spcBef>
                <a:spcPts val="1001"/>
              </a:spcBef>
            </a:pPr>
            <a:endParaRPr b="0" lang="en-US" sz="2800" spc="-1" strike="noStrike">
              <a:latin typeface="Arial"/>
            </a:endParaRPr>
          </a:p>
          <a:p>
            <a:pPr marL="228600" indent="-223920">
              <a:lnSpc>
                <a:spcPct val="90000"/>
              </a:lnSpc>
              <a:spcBef>
                <a:spcPts val="1001"/>
              </a:spcBef>
              <a:buClr>
                <a:srgbClr val="000000"/>
              </a:buClr>
              <a:buFont typeface="Arial"/>
              <a:buChar char="•"/>
            </a:pPr>
            <a:r>
              <a:rPr b="1" lang="en-US" sz="3600" spc="-1" strike="noStrike">
                <a:solidFill>
                  <a:srgbClr val="000000"/>
                </a:solidFill>
                <a:latin typeface="Arial"/>
                <a:ea typeface="DejaVu Sans"/>
              </a:rPr>
              <a:t>配套</a:t>
            </a:r>
            <a:endParaRPr b="0" lang="en-US" sz="36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内存管理</a:t>
            </a:r>
            <a:endParaRPr b="0" lang="en-US" sz="28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c00000"/>
                </a:solidFill>
                <a:latin typeface="Arial"/>
                <a:ea typeface="DejaVu Sans"/>
              </a:rPr>
              <a:t>内核同步</a:t>
            </a:r>
            <a:endParaRPr b="0" lang="en-US" sz="28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虚拟文件系统</a:t>
            </a:r>
            <a:endParaRPr b="0" lang="en-US" sz="28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I/O</a:t>
            </a:r>
            <a:endParaRPr b="0" lang="en-US" sz="28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时钟系统</a:t>
            </a:r>
            <a:endParaRPr b="0" lang="en-US" sz="28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网络协议栈</a:t>
            </a:r>
            <a:endParaRPr b="0" lang="en-US" sz="2800" spc="-1" strike="noStrike">
              <a:latin typeface="Arial"/>
            </a:endParaRPr>
          </a:p>
        </p:txBody>
      </p:sp>
    </p:spTree>
  </p:cSld>
  <p:timing>
    <p:tnLst>
      <p:par>
        <p:cTn id="77" dur="indefinite" restart="never" nodeType="tmRoot">
          <p:childTnLst>
            <p:seq>
              <p:cTn id="78"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CustomShape 1"/>
          <p:cNvSpPr/>
          <p:nvPr/>
        </p:nvSpPr>
        <p:spPr>
          <a:xfrm>
            <a:off x="274320" y="0"/>
            <a:ext cx="10506240" cy="1316160"/>
          </a:xfrm>
          <a:prstGeom prst="rect">
            <a:avLst/>
          </a:prstGeom>
          <a:noFill/>
          <a:ln>
            <a:noFill/>
          </a:ln>
        </p:spPr>
        <p:style>
          <a:lnRef idx="0"/>
          <a:fillRef idx="0"/>
          <a:effectRef idx="0"/>
          <a:fontRef idx="minor"/>
        </p:style>
        <p:txBody>
          <a:bodyPr lIns="90000" rIns="90000" tIns="45000" bIns="45000" anchor="ctr"/>
          <a:p>
            <a:pPr>
              <a:lnSpc>
                <a:spcPct val="90000"/>
              </a:lnSpc>
            </a:pPr>
            <a:r>
              <a:rPr b="0" lang="en-US" sz="4400" spc="-1" strike="noStrike">
                <a:solidFill>
                  <a:srgbClr val="000000"/>
                </a:solidFill>
                <a:latin typeface="等线 Light"/>
                <a:ea typeface="DejaVu Sans"/>
              </a:rPr>
              <a:t>系统调用</a:t>
            </a:r>
            <a:endParaRPr b="0" lang="en-US" sz="4400" spc="-1" strike="noStrike">
              <a:latin typeface="Arial"/>
            </a:endParaRPr>
          </a:p>
        </p:txBody>
      </p:sp>
      <p:sp>
        <p:nvSpPr>
          <p:cNvPr id="170" name="CustomShape 2"/>
          <p:cNvSpPr/>
          <p:nvPr/>
        </p:nvSpPr>
        <p:spPr>
          <a:xfrm>
            <a:off x="640080" y="1324440"/>
            <a:ext cx="8861040" cy="3831840"/>
          </a:xfrm>
          <a:prstGeom prst="rect">
            <a:avLst/>
          </a:prstGeom>
          <a:noFill/>
          <a:ln>
            <a:noFill/>
          </a:ln>
        </p:spPr>
        <p:style>
          <a:lnRef idx="0"/>
          <a:fillRef idx="0"/>
          <a:effectRef idx="0"/>
          <a:fontRef idx="minor"/>
        </p:style>
        <p:txBody>
          <a:bodyPr lIns="90000" rIns="90000" tIns="45000" bIns="45000"/>
          <a:p>
            <a:pPr marL="216000" indent="-207360">
              <a:lnSpc>
                <a:spcPct val="100000"/>
              </a:lnSpc>
              <a:buClr>
                <a:srgbClr val="000000"/>
              </a:buClr>
              <a:buSzPct val="45000"/>
              <a:buFont typeface="Wingdings" charset="2"/>
              <a:buChar char=""/>
            </a:pPr>
            <a:r>
              <a:rPr b="0" lang="en-US" sz="2800" spc="-1" strike="noStrike">
                <a:solidFill>
                  <a:srgbClr val="000000"/>
                </a:solidFill>
                <a:latin typeface="等线"/>
                <a:ea typeface="DejaVu Sans"/>
              </a:rPr>
              <a:t>用户空间</a:t>
            </a:r>
            <a:r>
              <a:rPr b="0" lang="en-US" sz="2800" spc="-1" strike="noStrike">
                <a:solidFill>
                  <a:srgbClr val="000000"/>
                </a:solidFill>
                <a:latin typeface="等线"/>
                <a:ea typeface="DejaVu Sans"/>
              </a:rPr>
              <a:t>/</a:t>
            </a:r>
            <a:r>
              <a:rPr b="0" lang="en-US" sz="2800" spc="-1" strike="noStrike">
                <a:solidFill>
                  <a:srgbClr val="000000"/>
                </a:solidFill>
                <a:latin typeface="等线"/>
                <a:ea typeface="DejaVu Sans"/>
              </a:rPr>
              <a:t>内核空间</a:t>
            </a:r>
            <a:endParaRPr b="0" lang="en-US" sz="2800" spc="-1" strike="noStrike">
              <a:latin typeface="Arial"/>
            </a:endParaRPr>
          </a:p>
          <a:p>
            <a:pPr marL="216000" indent="-207360">
              <a:lnSpc>
                <a:spcPct val="100000"/>
              </a:lnSpc>
              <a:buClr>
                <a:srgbClr val="000000"/>
              </a:buClr>
              <a:buSzPct val="45000"/>
              <a:buFont typeface="Wingdings" charset="2"/>
              <a:buChar char=""/>
            </a:pPr>
            <a:r>
              <a:rPr b="0" lang="en-US" sz="2800" spc="-1" strike="noStrike">
                <a:solidFill>
                  <a:srgbClr val="000000"/>
                </a:solidFill>
                <a:latin typeface="等线"/>
                <a:ea typeface="DejaVu Sans"/>
              </a:rPr>
              <a:t>系统</a:t>
            </a:r>
            <a:r>
              <a:rPr b="0" lang="en-US" sz="2800" spc="-1" strike="noStrike">
                <a:solidFill>
                  <a:srgbClr val="000000"/>
                </a:solidFill>
                <a:latin typeface="等线"/>
                <a:ea typeface="DejaVu Sans"/>
              </a:rPr>
              <a:t>API </a:t>
            </a:r>
            <a:r>
              <a:rPr b="0" lang="en-US" sz="2800" spc="-1" strike="noStrike">
                <a:solidFill>
                  <a:srgbClr val="000000"/>
                </a:solidFill>
                <a:latin typeface="等线"/>
                <a:ea typeface="DejaVu Sans"/>
              </a:rPr>
              <a:t>：</a:t>
            </a:r>
            <a:r>
              <a:rPr b="0" lang="en-US" sz="2800" spc="-1" strike="noStrike">
                <a:solidFill>
                  <a:srgbClr val="000000"/>
                </a:solidFill>
                <a:latin typeface="等线"/>
                <a:ea typeface="DejaVu Sans"/>
              </a:rPr>
              <a:t>C</a:t>
            </a:r>
            <a:r>
              <a:rPr b="0" lang="en-US" sz="2800" spc="-1" strike="noStrike">
                <a:solidFill>
                  <a:srgbClr val="000000"/>
                </a:solidFill>
                <a:latin typeface="等线"/>
                <a:ea typeface="DejaVu Sans"/>
              </a:rPr>
              <a:t>库</a:t>
            </a:r>
            <a:endParaRPr b="0" lang="en-US" sz="2800" spc="-1" strike="noStrike">
              <a:latin typeface="Arial"/>
            </a:endParaRPr>
          </a:p>
          <a:p>
            <a:pPr marL="216000" indent="-207360">
              <a:lnSpc>
                <a:spcPct val="100000"/>
              </a:lnSpc>
              <a:buClr>
                <a:srgbClr val="000000"/>
              </a:buClr>
              <a:buSzPct val="45000"/>
              <a:buFont typeface="Wingdings" charset="2"/>
              <a:buChar char=""/>
            </a:pPr>
            <a:r>
              <a:rPr b="0" lang="en-US" sz="2800" spc="-1" strike="noStrike">
                <a:solidFill>
                  <a:srgbClr val="000000"/>
                </a:solidFill>
                <a:latin typeface="等线"/>
                <a:ea typeface="DejaVu Sans"/>
              </a:rPr>
              <a:t>软件中断：用户</a:t>
            </a:r>
            <a:r>
              <a:rPr b="0" lang="en-US" sz="2800" spc="-1" strike="noStrike">
                <a:solidFill>
                  <a:srgbClr val="000000"/>
                </a:solidFill>
                <a:latin typeface="等线"/>
                <a:ea typeface="DejaVu Sans"/>
              </a:rPr>
              <a:t>-&gt;</a:t>
            </a:r>
            <a:r>
              <a:rPr b="0" lang="en-US" sz="2800" spc="-1" strike="noStrike">
                <a:solidFill>
                  <a:srgbClr val="000000"/>
                </a:solidFill>
                <a:latin typeface="等线"/>
                <a:ea typeface="DejaVu Sans"/>
              </a:rPr>
              <a:t>内核</a:t>
            </a:r>
            <a:endParaRPr b="0" lang="en-US" sz="2800" spc="-1" strike="noStrike">
              <a:latin typeface="Arial"/>
            </a:endParaRPr>
          </a:p>
          <a:p>
            <a:pPr lvl="3" marL="864000" indent="-207720">
              <a:lnSpc>
                <a:spcPct val="100000"/>
              </a:lnSpc>
              <a:buClr>
                <a:srgbClr val="000000"/>
              </a:buClr>
              <a:buSzPct val="45000"/>
              <a:buFont typeface="Wingdings" charset="2"/>
              <a:buChar char=""/>
            </a:pPr>
            <a:r>
              <a:rPr b="0" lang="en-US" sz="1800" spc="-1" strike="noStrike">
                <a:solidFill>
                  <a:srgbClr val="000000"/>
                </a:solidFill>
                <a:latin typeface="等线"/>
                <a:ea typeface="DejaVu Sans"/>
              </a:rPr>
              <a:t>int 0x80  (x86)</a:t>
            </a:r>
            <a:endParaRPr b="0" lang="en-US" sz="1800" spc="-1" strike="noStrike">
              <a:latin typeface="Arial"/>
            </a:endParaRPr>
          </a:p>
          <a:p>
            <a:pPr lvl="3" marL="864000" indent="-207720">
              <a:lnSpc>
                <a:spcPct val="100000"/>
              </a:lnSpc>
              <a:buClr>
                <a:srgbClr val="000000"/>
              </a:buClr>
              <a:buSzPct val="45000"/>
              <a:buFont typeface="Wingdings" charset="2"/>
              <a:buChar char=""/>
            </a:pPr>
            <a:r>
              <a:rPr b="0" lang="en-US" sz="1800" spc="-1" strike="noStrike">
                <a:solidFill>
                  <a:srgbClr val="000000"/>
                </a:solidFill>
                <a:latin typeface="等线"/>
                <a:ea typeface="DejaVu Sans"/>
              </a:rPr>
              <a:t>swi 12  </a:t>
            </a:r>
            <a:r>
              <a:rPr b="0" lang="en-US" sz="1800" spc="-1" strike="noStrike">
                <a:solidFill>
                  <a:srgbClr val="000000"/>
                </a:solidFill>
                <a:latin typeface="等线"/>
                <a:ea typeface="DejaVu Sans"/>
              </a:rPr>
              <a:t>（</a:t>
            </a:r>
            <a:r>
              <a:rPr b="0" lang="en-US" sz="1800" spc="-1" strike="noStrike">
                <a:solidFill>
                  <a:srgbClr val="000000"/>
                </a:solidFill>
                <a:latin typeface="等线"/>
                <a:ea typeface="DejaVu Sans"/>
              </a:rPr>
              <a:t>arm32</a:t>
            </a:r>
            <a:r>
              <a:rPr b="0" lang="en-US" sz="1800" spc="-1" strike="noStrike">
                <a:solidFill>
                  <a:srgbClr val="000000"/>
                </a:solidFill>
                <a:latin typeface="等线"/>
                <a:ea typeface="DejaVu Sans"/>
              </a:rPr>
              <a:t>）</a:t>
            </a:r>
            <a:endParaRPr b="0" lang="en-US" sz="1800" spc="-1" strike="noStrike">
              <a:latin typeface="Arial"/>
            </a:endParaRPr>
          </a:p>
          <a:p>
            <a:pPr lvl="3" marL="864000" indent="-207720">
              <a:lnSpc>
                <a:spcPct val="100000"/>
              </a:lnSpc>
              <a:buClr>
                <a:srgbClr val="000000"/>
              </a:buClr>
              <a:buSzPct val="45000"/>
              <a:buFont typeface="Wingdings" charset="2"/>
              <a:buChar char=""/>
            </a:pPr>
            <a:r>
              <a:rPr b="0" lang="en-US" sz="1800" spc="-1" strike="noStrike">
                <a:solidFill>
                  <a:srgbClr val="000000"/>
                </a:solidFill>
                <a:latin typeface="等线"/>
                <a:ea typeface="DejaVu Sans"/>
              </a:rPr>
              <a:t>el0_sync (arm64)</a:t>
            </a:r>
            <a:endParaRPr b="0" lang="en-US" sz="1800" spc="-1" strike="noStrike">
              <a:latin typeface="Arial"/>
            </a:endParaRPr>
          </a:p>
          <a:p>
            <a:pPr marL="216000" indent="-207360">
              <a:lnSpc>
                <a:spcPct val="100000"/>
              </a:lnSpc>
              <a:buClr>
                <a:srgbClr val="000000"/>
              </a:buClr>
              <a:buSzPct val="45000"/>
              <a:buFont typeface="Wingdings" charset="2"/>
              <a:buChar char=""/>
            </a:pPr>
            <a:r>
              <a:rPr b="0" lang="en-US" sz="2800" spc="-1" strike="noStrike">
                <a:solidFill>
                  <a:srgbClr val="000000"/>
                </a:solidFill>
                <a:latin typeface="等线"/>
                <a:ea typeface="DejaVu Sans"/>
              </a:rPr>
              <a:t>功能分发：</a:t>
            </a:r>
            <a:endParaRPr b="0" lang="en-US" sz="2800" spc="-1" strike="noStrike">
              <a:latin typeface="Arial"/>
            </a:endParaRPr>
          </a:p>
          <a:p>
            <a:pPr lvl="3" marL="864000" indent="-207720">
              <a:lnSpc>
                <a:spcPct val="100000"/>
              </a:lnSpc>
              <a:buClr>
                <a:srgbClr val="000000"/>
              </a:buClr>
              <a:buSzPct val="45000"/>
              <a:buFont typeface="Wingdings" charset="2"/>
              <a:buChar char=""/>
            </a:pPr>
            <a:r>
              <a:rPr b="0" lang="en-US" sz="1800" spc="-1" strike="noStrike">
                <a:solidFill>
                  <a:srgbClr val="000000"/>
                </a:solidFill>
                <a:latin typeface="等线"/>
                <a:ea typeface="DejaVu Sans"/>
              </a:rPr>
              <a:t>系统调用号 </a:t>
            </a:r>
            <a:r>
              <a:rPr b="0" lang="en-US" sz="1800" spc="-1" strike="noStrike">
                <a:solidFill>
                  <a:srgbClr val="000000"/>
                </a:solidFill>
                <a:latin typeface="等线"/>
                <a:ea typeface="DejaVu Sans"/>
              </a:rPr>
              <a:t>system call number</a:t>
            </a:r>
            <a:endParaRPr b="0" lang="en-US" sz="1800" spc="-1" strike="noStrike">
              <a:latin typeface="Arial"/>
            </a:endParaRPr>
          </a:p>
          <a:p>
            <a:pPr lvl="3" marL="864000" indent="-207720">
              <a:lnSpc>
                <a:spcPct val="100000"/>
              </a:lnSpc>
              <a:buClr>
                <a:srgbClr val="000000"/>
              </a:buClr>
              <a:buSzPct val="45000"/>
              <a:buFont typeface="Wingdings" charset="2"/>
              <a:buChar char=""/>
            </a:pPr>
            <a:r>
              <a:rPr b="0" lang="en-US" sz="1800" spc="-1" strike="noStrike">
                <a:solidFill>
                  <a:srgbClr val="000000"/>
                </a:solidFill>
                <a:latin typeface="等线"/>
                <a:ea typeface="DejaVu Sans"/>
              </a:rPr>
              <a:t>sys_call_table</a:t>
            </a:r>
            <a:endParaRPr b="0" lang="en-US" sz="1800" spc="-1" strike="noStrike">
              <a:latin typeface="Arial"/>
            </a:endParaRPr>
          </a:p>
          <a:p>
            <a:pPr marL="216000" indent="-207360">
              <a:lnSpc>
                <a:spcPct val="100000"/>
              </a:lnSpc>
              <a:buClr>
                <a:srgbClr val="000000"/>
              </a:buClr>
              <a:buSzPct val="45000"/>
              <a:buFont typeface="Wingdings" charset="2"/>
              <a:buChar char=""/>
            </a:pPr>
            <a:r>
              <a:rPr b="0" lang="en-US" sz="2800" spc="-1" strike="noStrike">
                <a:solidFill>
                  <a:srgbClr val="000000"/>
                </a:solidFill>
                <a:latin typeface="等线"/>
                <a:ea typeface="DejaVu Sans"/>
              </a:rPr>
              <a:t>数据传递：</a:t>
            </a:r>
            <a:endParaRPr b="0" lang="en-US" sz="2800" spc="-1" strike="noStrike">
              <a:latin typeface="Arial"/>
            </a:endParaRPr>
          </a:p>
          <a:p>
            <a:pPr marL="216000" indent="-207360">
              <a:lnSpc>
                <a:spcPct val="100000"/>
              </a:lnSpc>
              <a:buClr>
                <a:srgbClr val="000000"/>
              </a:buClr>
              <a:buSzPct val="45000"/>
              <a:buFont typeface="Wingdings" charset="2"/>
              <a:buChar char=""/>
            </a:pPr>
            <a:r>
              <a:rPr b="0" lang="en-US" sz="2800" spc="-1" strike="noStrike">
                <a:solidFill>
                  <a:srgbClr val="000000"/>
                </a:solidFill>
                <a:latin typeface="等线"/>
                <a:ea typeface="DejaVu Sans"/>
              </a:rPr>
              <a:t> </a:t>
            </a:r>
            <a:endParaRPr b="0" lang="en-US" sz="2800" spc="-1" strike="noStrike">
              <a:latin typeface="Arial"/>
            </a:endParaRPr>
          </a:p>
        </p:txBody>
      </p:sp>
      <p:pic>
        <p:nvPicPr>
          <p:cNvPr id="171" name="图片 117" descr=""/>
          <p:cNvPicPr/>
          <p:nvPr/>
        </p:nvPicPr>
        <p:blipFill>
          <a:blip r:embed="rId1"/>
          <a:stretch/>
        </p:blipFill>
        <p:spPr>
          <a:xfrm>
            <a:off x="5248800" y="1005840"/>
            <a:ext cx="6630120" cy="4811040"/>
          </a:xfrm>
          <a:prstGeom prst="rect">
            <a:avLst/>
          </a:prstGeom>
          <a:ln>
            <a:noFill/>
          </a:ln>
        </p:spPr>
      </p:pic>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CustomShape 1"/>
          <p:cNvSpPr/>
          <p:nvPr/>
        </p:nvSpPr>
        <p:spPr>
          <a:xfrm>
            <a:off x="275400" y="0"/>
            <a:ext cx="10506240" cy="1316160"/>
          </a:xfrm>
          <a:prstGeom prst="rect">
            <a:avLst/>
          </a:prstGeom>
          <a:noFill/>
          <a:ln>
            <a:noFill/>
          </a:ln>
        </p:spPr>
        <p:style>
          <a:lnRef idx="0"/>
          <a:fillRef idx="0"/>
          <a:effectRef idx="0"/>
          <a:fontRef idx="minor"/>
        </p:style>
        <p:txBody>
          <a:bodyPr lIns="90000" rIns="90000" tIns="45000" bIns="45000" anchor="ctr"/>
          <a:p>
            <a:pPr>
              <a:lnSpc>
                <a:spcPct val="90000"/>
              </a:lnSpc>
            </a:pPr>
            <a:r>
              <a:rPr b="0" lang="en-US" sz="4400" spc="-1" strike="noStrike">
                <a:solidFill>
                  <a:srgbClr val="000000"/>
                </a:solidFill>
                <a:latin typeface="等线 Light"/>
                <a:ea typeface="DejaVu Sans"/>
              </a:rPr>
              <a:t>内核同步</a:t>
            </a:r>
            <a:endParaRPr b="0" lang="en-US" sz="4400" spc="-1" strike="noStrike">
              <a:latin typeface="Arial"/>
            </a:endParaRPr>
          </a:p>
        </p:txBody>
      </p:sp>
      <p:sp>
        <p:nvSpPr>
          <p:cNvPr id="378" name="CustomShape 2"/>
          <p:cNvSpPr/>
          <p:nvPr/>
        </p:nvSpPr>
        <p:spPr>
          <a:xfrm>
            <a:off x="672840" y="1478520"/>
            <a:ext cx="10506240" cy="4341960"/>
          </a:xfrm>
          <a:prstGeom prst="rect">
            <a:avLst/>
          </a:prstGeom>
          <a:noFill/>
          <a:ln>
            <a:noFill/>
          </a:ln>
        </p:spPr>
        <p:style>
          <a:lnRef idx="0"/>
          <a:fillRef idx="0"/>
          <a:effectRef idx="0"/>
          <a:fontRef idx="minor"/>
        </p:style>
        <p:txBody>
          <a:bodyPr lIns="90000" rIns="90000" tIns="45000" bIns="45000"/>
          <a:p>
            <a:pPr marL="461880" indent="-452520">
              <a:lnSpc>
                <a:spcPct val="90000"/>
              </a:lnSpc>
              <a:spcBef>
                <a:spcPts val="1001"/>
              </a:spcBef>
              <a:buClr>
                <a:srgbClr val="000000"/>
              </a:buClr>
              <a:buFont typeface="Arial"/>
              <a:buChar char="•"/>
            </a:pPr>
            <a:r>
              <a:rPr b="1" lang="en-US" sz="2800" spc="-1" strike="noStrike">
                <a:solidFill>
                  <a:srgbClr val="000000"/>
                </a:solidFill>
                <a:latin typeface="DengXian"/>
                <a:ea typeface="DengXian"/>
              </a:rPr>
              <a:t>需要进行同步的场景：</a:t>
            </a:r>
            <a:endParaRPr b="0" lang="en-US" sz="2800" spc="-1" strike="noStrike">
              <a:latin typeface="Arial"/>
            </a:endParaRPr>
          </a:p>
          <a:p>
            <a:pPr marL="457200">
              <a:lnSpc>
                <a:spcPct val="100000"/>
              </a:lnSpc>
              <a:spcBef>
                <a:spcPts val="434"/>
              </a:spcBef>
            </a:pPr>
            <a:r>
              <a:rPr b="0" lang="en-US" sz="2800" spc="-1" strike="noStrike">
                <a:solidFill>
                  <a:srgbClr val="000000"/>
                </a:solidFill>
                <a:latin typeface="Arial"/>
                <a:ea typeface="DejaVu Sans"/>
              </a:rPr>
              <a:t>	</a:t>
            </a:r>
            <a:r>
              <a:rPr b="0" lang="en-US" sz="1800" spc="-1" strike="noStrike">
                <a:solidFill>
                  <a:srgbClr val="000000"/>
                </a:solidFill>
                <a:latin typeface="Arial"/>
                <a:ea typeface="DejaVu Sans"/>
              </a:rPr>
              <a:t>中断、软中断、</a:t>
            </a:r>
            <a:r>
              <a:rPr b="0" lang="en-US" sz="1800" spc="-1" strike="noStrike">
                <a:solidFill>
                  <a:srgbClr val="000000"/>
                </a:solidFill>
                <a:latin typeface="Arial"/>
                <a:ea typeface="DejaVu Sans"/>
              </a:rPr>
              <a:t>tasklet</a:t>
            </a:r>
            <a:r>
              <a:rPr b="0" lang="en-US" sz="1800" spc="-1" strike="noStrike">
                <a:solidFill>
                  <a:srgbClr val="000000"/>
                </a:solidFill>
                <a:latin typeface="Arial"/>
                <a:ea typeface="DejaVu Sans"/>
              </a:rPr>
              <a:t>、</a:t>
            </a:r>
            <a:r>
              <a:rPr b="0" lang="en-US" sz="1800" spc="-1" strike="noStrike">
                <a:solidFill>
                  <a:srgbClr val="000000"/>
                </a:solidFill>
                <a:latin typeface="Arial"/>
                <a:ea typeface="DejaVu Sans"/>
              </a:rPr>
              <a:t>task</a:t>
            </a:r>
            <a:r>
              <a:rPr b="0" lang="en-US" sz="1800" spc="-1" strike="noStrike">
                <a:solidFill>
                  <a:srgbClr val="000000"/>
                </a:solidFill>
                <a:latin typeface="Arial"/>
                <a:ea typeface="DejaVu Sans"/>
              </a:rPr>
              <a:t>抢占、睡眠</a:t>
            </a:r>
            <a:r>
              <a:rPr b="0" lang="en-US" sz="1800" spc="-1" strike="noStrike">
                <a:solidFill>
                  <a:srgbClr val="000000"/>
                </a:solidFill>
                <a:latin typeface="Arial"/>
                <a:ea typeface="DejaVu Sans"/>
              </a:rPr>
              <a:t>/</a:t>
            </a:r>
            <a:r>
              <a:rPr b="0" lang="en-US" sz="1800" spc="-1" strike="noStrike">
                <a:solidFill>
                  <a:srgbClr val="000000"/>
                </a:solidFill>
                <a:latin typeface="Arial"/>
                <a:ea typeface="DejaVu Sans"/>
              </a:rPr>
              <a:t>阻塞、多核并发</a:t>
            </a:r>
            <a:endParaRPr b="0" lang="en-US" sz="1800" spc="-1" strike="noStrike">
              <a:latin typeface="Arial"/>
            </a:endParaRPr>
          </a:p>
          <a:p>
            <a:pPr marL="457200" indent="-452520">
              <a:lnSpc>
                <a:spcPct val="100000"/>
              </a:lnSpc>
              <a:spcBef>
                <a:spcPts val="434"/>
              </a:spcBef>
              <a:buClr>
                <a:srgbClr val="000000"/>
              </a:buClr>
              <a:buFont typeface="Arial"/>
              <a:buChar char="•"/>
            </a:pPr>
            <a:r>
              <a:rPr b="1" lang="en-US" sz="2800" spc="-1" strike="noStrike">
                <a:solidFill>
                  <a:srgbClr val="000000"/>
                </a:solidFill>
                <a:latin typeface="DengXian"/>
                <a:ea typeface="DengXian"/>
              </a:rPr>
              <a:t>同步手段：</a:t>
            </a:r>
            <a:endParaRPr b="0" lang="en-US" sz="2800" spc="-1" strike="noStrike">
              <a:latin typeface="Arial"/>
            </a:endParaRPr>
          </a:p>
          <a:p>
            <a:pPr lvl="1" marL="914400" indent="-452520">
              <a:lnSpc>
                <a:spcPct val="100000"/>
              </a:lnSpc>
              <a:spcBef>
                <a:spcPts val="434"/>
              </a:spcBef>
              <a:buClr>
                <a:srgbClr val="000000"/>
              </a:buClr>
              <a:buFont typeface="Wingdings" charset="2"/>
              <a:buChar char=""/>
            </a:pPr>
            <a:r>
              <a:rPr b="0" lang="en-US" sz="1800" spc="-1" strike="noStrike">
                <a:solidFill>
                  <a:srgbClr val="000000"/>
                </a:solidFill>
                <a:latin typeface="DengXian"/>
                <a:ea typeface="DengXian"/>
              </a:rPr>
              <a:t>原子操作</a:t>
            </a:r>
            <a:endParaRPr b="0" lang="en-US" sz="1800" spc="-1" strike="noStrike">
              <a:latin typeface="Arial"/>
            </a:endParaRPr>
          </a:p>
          <a:p>
            <a:pPr lvl="1" marL="914400" indent="-452520">
              <a:lnSpc>
                <a:spcPct val="100000"/>
              </a:lnSpc>
              <a:spcBef>
                <a:spcPts val="434"/>
              </a:spcBef>
              <a:buClr>
                <a:srgbClr val="000000"/>
              </a:buClr>
              <a:buFont typeface="Wingdings" charset="2"/>
              <a:buChar char=""/>
            </a:pPr>
            <a:r>
              <a:rPr b="0" lang="en-US" sz="1800" spc="-1" strike="noStrike">
                <a:solidFill>
                  <a:srgbClr val="000000"/>
                </a:solidFill>
                <a:latin typeface="DengXian"/>
                <a:ea typeface="DengXian"/>
              </a:rPr>
              <a:t>自旋锁</a:t>
            </a:r>
            <a:endParaRPr b="0" lang="en-US" sz="1800" spc="-1" strike="noStrike">
              <a:latin typeface="Arial"/>
            </a:endParaRPr>
          </a:p>
          <a:p>
            <a:pPr lvl="1" marL="914400" indent="-452520">
              <a:lnSpc>
                <a:spcPct val="100000"/>
              </a:lnSpc>
              <a:spcBef>
                <a:spcPts val="434"/>
              </a:spcBef>
              <a:buClr>
                <a:srgbClr val="000000"/>
              </a:buClr>
              <a:buFont typeface="Wingdings" charset="2"/>
              <a:buChar char=""/>
            </a:pPr>
            <a:r>
              <a:rPr b="0" lang="en-US" sz="1800" spc="-1" strike="noStrike">
                <a:solidFill>
                  <a:srgbClr val="000000"/>
                </a:solidFill>
                <a:latin typeface="DengXian"/>
                <a:ea typeface="DengXian"/>
              </a:rPr>
              <a:t>读</a:t>
            </a:r>
            <a:r>
              <a:rPr b="0" lang="en-US" sz="1800" spc="-1" strike="noStrike">
                <a:solidFill>
                  <a:srgbClr val="000000"/>
                </a:solidFill>
                <a:latin typeface="DengXian"/>
                <a:ea typeface="DengXian"/>
              </a:rPr>
              <a:t>-</a:t>
            </a:r>
            <a:r>
              <a:rPr b="0" lang="en-US" sz="1800" spc="-1" strike="noStrike">
                <a:solidFill>
                  <a:srgbClr val="000000"/>
                </a:solidFill>
                <a:latin typeface="DengXian"/>
                <a:ea typeface="DengXian"/>
              </a:rPr>
              <a:t>写自旋锁</a:t>
            </a:r>
            <a:endParaRPr b="0" lang="en-US" sz="1800" spc="-1" strike="noStrike">
              <a:latin typeface="Arial"/>
            </a:endParaRPr>
          </a:p>
          <a:p>
            <a:pPr lvl="1" marL="914400" indent="-452520">
              <a:lnSpc>
                <a:spcPct val="100000"/>
              </a:lnSpc>
              <a:spcBef>
                <a:spcPts val="434"/>
              </a:spcBef>
              <a:buClr>
                <a:srgbClr val="000000"/>
              </a:buClr>
              <a:buFont typeface="Wingdings" charset="2"/>
              <a:buChar char=""/>
            </a:pPr>
            <a:r>
              <a:rPr b="0" lang="en-US" sz="1800" spc="-1" strike="noStrike">
                <a:solidFill>
                  <a:srgbClr val="000000"/>
                </a:solidFill>
                <a:latin typeface="DengXian"/>
                <a:ea typeface="DengXian"/>
              </a:rPr>
              <a:t>信号量</a:t>
            </a:r>
            <a:endParaRPr b="0" lang="en-US" sz="1800" spc="-1" strike="noStrike">
              <a:latin typeface="Arial"/>
            </a:endParaRPr>
          </a:p>
          <a:p>
            <a:pPr lvl="1" marL="914400" indent="-452520">
              <a:lnSpc>
                <a:spcPct val="100000"/>
              </a:lnSpc>
              <a:spcBef>
                <a:spcPts val="434"/>
              </a:spcBef>
              <a:buClr>
                <a:srgbClr val="000000"/>
              </a:buClr>
              <a:buFont typeface="Wingdings" charset="2"/>
              <a:buChar char=""/>
            </a:pPr>
            <a:r>
              <a:rPr b="0" lang="en-US" sz="1800" spc="-1" strike="noStrike">
                <a:solidFill>
                  <a:srgbClr val="000000"/>
                </a:solidFill>
                <a:latin typeface="DengXian"/>
                <a:ea typeface="DengXian"/>
              </a:rPr>
              <a:t>读</a:t>
            </a:r>
            <a:r>
              <a:rPr b="0" lang="en-US" sz="1800" spc="-1" strike="noStrike">
                <a:solidFill>
                  <a:srgbClr val="000000"/>
                </a:solidFill>
                <a:latin typeface="DengXian"/>
                <a:ea typeface="DengXian"/>
              </a:rPr>
              <a:t>-</a:t>
            </a:r>
            <a:r>
              <a:rPr b="0" lang="en-US" sz="1800" spc="-1" strike="noStrike">
                <a:solidFill>
                  <a:srgbClr val="000000"/>
                </a:solidFill>
                <a:latin typeface="DengXian"/>
                <a:ea typeface="DengXian"/>
              </a:rPr>
              <a:t>写信号量</a:t>
            </a:r>
            <a:endParaRPr b="0" lang="en-US" sz="1800" spc="-1" strike="noStrike">
              <a:latin typeface="Arial"/>
            </a:endParaRPr>
          </a:p>
          <a:p>
            <a:pPr lvl="1" marL="914400" indent="-452520">
              <a:lnSpc>
                <a:spcPct val="100000"/>
              </a:lnSpc>
              <a:spcBef>
                <a:spcPts val="434"/>
              </a:spcBef>
              <a:buClr>
                <a:srgbClr val="000000"/>
              </a:buClr>
              <a:buFont typeface="Wingdings" charset="2"/>
              <a:buChar char=""/>
            </a:pPr>
            <a:r>
              <a:rPr b="0" lang="en-US" sz="1800" spc="-1" strike="noStrike">
                <a:solidFill>
                  <a:srgbClr val="000000"/>
                </a:solidFill>
                <a:latin typeface="DengXian"/>
                <a:ea typeface="DengXian"/>
              </a:rPr>
              <a:t>互斥体</a:t>
            </a:r>
            <a:endParaRPr b="0" lang="en-US" sz="1800" spc="-1" strike="noStrike">
              <a:latin typeface="Arial"/>
            </a:endParaRPr>
          </a:p>
          <a:p>
            <a:pPr lvl="1" marL="914400" indent="-452520">
              <a:lnSpc>
                <a:spcPct val="100000"/>
              </a:lnSpc>
              <a:spcBef>
                <a:spcPts val="434"/>
              </a:spcBef>
              <a:buClr>
                <a:srgbClr val="000000"/>
              </a:buClr>
              <a:buFont typeface="Wingdings" charset="2"/>
              <a:buChar char=""/>
            </a:pPr>
            <a:r>
              <a:rPr b="0" lang="en-US" sz="1800" spc="-1" strike="noStrike">
                <a:solidFill>
                  <a:srgbClr val="000000"/>
                </a:solidFill>
                <a:latin typeface="DengXian"/>
                <a:ea typeface="DengXian"/>
              </a:rPr>
              <a:t>完成变量</a:t>
            </a:r>
            <a:endParaRPr b="0" lang="en-US" sz="1800" spc="-1" strike="noStrike">
              <a:latin typeface="Arial"/>
            </a:endParaRPr>
          </a:p>
          <a:p>
            <a:pPr lvl="1" marL="914400" indent="-452520">
              <a:lnSpc>
                <a:spcPct val="100000"/>
              </a:lnSpc>
              <a:spcBef>
                <a:spcPts val="434"/>
              </a:spcBef>
              <a:buClr>
                <a:srgbClr val="000000"/>
              </a:buClr>
              <a:buFont typeface="Wingdings" charset="2"/>
              <a:buChar char=""/>
            </a:pPr>
            <a:r>
              <a:rPr b="0" lang="en-US" sz="1800" spc="-1" strike="noStrike">
                <a:solidFill>
                  <a:srgbClr val="000000"/>
                </a:solidFill>
                <a:latin typeface="DengXian"/>
                <a:ea typeface="DengXian"/>
              </a:rPr>
              <a:t>大内核锁</a:t>
            </a:r>
            <a:endParaRPr b="0" lang="en-US" sz="1800" spc="-1" strike="noStrike">
              <a:latin typeface="Arial"/>
            </a:endParaRPr>
          </a:p>
          <a:p>
            <a:pPr lvl="1" marL="914400" indent="-452520">
              <a:lnSpc>
                <a:spcPct val="100000"/>
              </a:lnSpc>
              <a:spcBef>
                <a:spcPts val="434"/>
              </a:spcBef>
              <a:buClr>
                <a:srgbClr val="000000"/>
              </a:buClr>
              <a:buFont typeface="Wingdings" charset="2"/>
              <a:buChar char=""/>
            </a:pPr>
            <a:r>
              <a:rPr b="0" lang="en-US" sz="1800" spc="-1" strike="noStrike">
                <a:solidFill>
                  <a:srgbClr val="000000"/>
                </a:solidFill>
                <a:latin typeface="DengXian"/>
                <a:ea typeface="DengXian"/>
              </a:rPr>
              <a:t>顺序锁</a:t>
            </a:r>
            <a:endParaRPr b="0" lang="en-US" sz="1800" spc="-1" strike="noStrike">
              <a:latin typeface="Arial"/>
            </a:endParaRPr>
          </a:p>
          <a:p>
            <a:pPr lvl="1" marL="914400" indent="-452520">
              <a:lnSpc>
                <a:spcPct val="100000"/>
              </a:lnSpc>
              <a:spcBef>
                <a:spcPts val="434"/>
              </a:spcBef>
              <a:buClr>
                <a:srgbClr val="000000"/>
              </a:buClr>
              <a:buFont typeface="Wingdings" charset="2"/>
              <a:buChar char=""/>
            </a:pPr>
            <a:r>
              <a:rPr b="0" lang="en-US" sz="1800" spc="-1" strike="noStrike">
                <a:solidFill>
                  <a:srgbClr val="000000"/>
                </a:solidFill>
                <a:latin typeface="DengXian"/>
                <a:ea typeface="DengXian"/>
              </a:rPr>
              <a:t>禁止抢占</a:t>
            </a:r>
            <a:endParaRPr b="0" lang="en-US" sz="1800" spc="-1" strike="noStrike">
              <a:latin typeface="Arial"/>
            </a:endParaRPr>
          </a:p>
          <a:p>
            <a:pPr lvl="1" marL="914400" indent="-452520">
              <a:lnSpc>
                <a:spcPct val="100000"/>
              </a:lnSpc>
              <a:spcBef>
                <a:spcPts val="434"/>
              </a:spcBef>
              <a:buClr>
                <a:srgbClr val="000000"/>
              </a:buClr>
              <a:buFont typeface="Wingdings" charset="2"/>
              <a:buChar char=""/>
            </a:pPr>
            <a:r>
              <a:rPr b="0" lang="en-US" sz="1800" spc="-1" strike="noStrike">
                <a:solidFill>
                  <a:srgbClr val="000000"/>
                </a:solidFill>
                <a:latin typeface="DengXian"/>
                <a:ea typeface="DengXian"/>
              </a:rPr>
              <a:t>顺序和和屏障</a:t>
            </a:r>
            <a:endParaRPr b="0" lang="en-US" sz="1800" spc="-1" strike="noStrike">
              <a:latin typeface="Arial"/>
            </a:endParaRPr>
          </a:p>
          <a:p>
            <a:pPr>
              <a:lnSpc>
                <a:spcPct val="100000"/>
              </a:lnSpc>
              <a:spcBef>
                <a:spcPts val="434"/>
              </a:spcBef>
            </a:pPr>
            <a:endParaRPr b="0" lang="en-US" sz="1800" spc="-1" strike="noStrike">
              <a:latin typeface="Arial"/>
            </a:endParaRPr>
          </a:p>
          <a:p>
            <a:pPr>
              <a:lnSpc>
                <a:spcPct val="100000"/>
              </a:lnSpc>
              <a:spcBef>
                <a:spcPts val="434"/>
              </a:spcBef>
            </a:pPr>
            <a:endParaRPr b="0" lang="en-US" sz="1800" spc="-1" strike="noStrike">
              <a:latin typeface="Arial"/>
            </a:endParaRPr>
          </a:p>
        </p:txBody>
      </p:sp>
    </p:spTree>
  </p:cSld>
  <p:timing>
    <p:tnLst>
      <p:par>
        <p:cTn id="79" dur="indefinite" restart="never" nodeType="tmRoot">
          <p:childTnLst>
            <p:seq>
              <p:cTn id="80" dur="indefinite"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CustomShape 1"/>
          <p:cNvSpPr/>
          <p:nvPr/>
        </p:nvSpPr>
        <p:spPr>
          <a:xfrm>
            <a:off x="609480" y="273600"/>
            <a:ext cx="10967760" cy="1140120"/>
          </a:xfrm>
          <a:prstGeom prst="rect">
            <a:avLst/>
          </a:prstGeom>
          <a:noFill/>
          <a:ln>
            <a:noFill/>
          </a:ln>
        </p:spPr>
        <p:style>
          <a:lnRef idx="0"/>
          <a:fillRef idx="0"/>
          <a:effectRef idx="0"/>
          <a:fontRef idx="minor"/>
        </p:style>
        <p:txBody>
          <a:bodyPr lIns="0" rIns="0" tIns="0" bIns="0" anchor="ctr"/>
          <a:p>
            <a:pPr>
              <a:lnSpc>
                <a:spcPct val="90000"/>
              </a:lnSpc>
            </a:pPr>
            <a:r>
              <a:rPr b="0" lang="en-US" sz="4400" spc="-1" strike="noStrike">
                <a:solidFill>
                  <a:srgbClr val="000000"/>
                </a:solidFill>
                <a:latin typeface="Arial"/>
                <a:ea typeface="DejaVu Sans"/>
              </a:rPr>
              <a:t>目录</a:t>
            </a:r>
            <a:endParaRPr b="0" lang="en-US" sz="4400" spc="-1" strike="noStrike">
              <a:latin typeface="Arial"/>
            </a:endParaRPr>
          </a:p>
        </p:txBody>
      </p:sp>
      <p:sp>
        <p:nvSpPr>
          <p:cNvPr id="380" name="CustomShape 2"/>
          <p:cNvSpPr/>
          <p:nvPr/>
        </p:nvSpPr>
        <p:spPr>
          <a:xfrm>
            <a:off x="609480" y="1604520"/>
            <a:ext cx="10967760" cy="4861800"/>
          </a:xfrm>
          <a:prstGeom prst="rect">
            <a:avLst/>
          </a:prstGeom>
          <a:noFill/>
          <a:ln>
            <a:noFill/>
          </a:ln>
        </p:spPr>
        <p:style>
          <a:lnRef idx="0"/>
          <a:fillRef idx="0"/>
          <a:effectRef idx="0"/>
          <a:fontRef idx="minor"/>
        </p:style>
        <p:txBody>
          <a:bodyPr lIns="0" rIns="0" tIns="0" bIns="0">
            <a:normAutofit/>
          </a:bodyPr>
          <a:p>
            <a:pPr marL="228600" indent="-223920">
              <a:lnSpc>
                <a:spcPct val="90000"/>
              </a:lnSpc>
              <a:spcBef>
                <a:spcPts val="1001"/>
              </a:spcBef>
              <a:buClr>
                <a:srgbClr val="000000"/>
              </a:buClr>
              <a:buFont typeface="Arial"/>
              <a:buChar char="•"/>
            </a:pPr>
            <a:r>
              <a:rPr b="1" lang="en-US" sz="3200" spc="-1" strike="noStrike">
                <a:solidFill>
                  <a:srgbClr val="000000"/>
                </a:solidFill>
                <a:latin typeface="Arial"/>
                <a:ea typeface="DejaVu Sans"/>
              </a:rPr>
              <a:t>核心机制：</a:t>
            </a:r>
            <a:endParaRPr b="0" lang="en-US" sz="32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c00000"/>
                </a:solidFill>
                <a:latin typeface="Arial"/>
                <a:ea typeface="DejaVu Sans"/>
              </a:rPr>
              <a:t>	</a:t>
            </a:r>
            <a:r>
              <a:rPr b="1" lang="en-US" sz="2800" spc="-1" strike="noStrike">
                <a:solidFill>
                  <a:srgbClr val="000000"/>
                </a:solidFill>
                <a:latin typeface="Arial"/>
                <a:ea typeface="DejaVu Sans"/>
              </a:rPr>
              <a:t>系统调用                    </a:t>
            </a:r>
            <a:r>
              <a:rPr b="0" lang="en-US" sz="2800" spc="-1" strike="noStrike">
                <a:solidFill>
                  <a:srgbClr val="000000"/>
                </a:solidFill>
                <a:latin typeface="Arial"/>
                <a:ea typeface="DejaVu Sans"/>
              </a:rPr>
              <a:t>（从北向进入内核）</a:t>
            </a:r>
            <a:endParaRPr b="0" lang="en-US" sz="28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Task</a:t>
            </a:r>
            <a:r>
              <a:rPr b="1" lang="en-US" sz="2800" spc="-1" strike="noStrike">
                <a:solidFill>
                  <a:srgbClr val="000000"/>
                </a:solidFill>
                <a:latin typeface="Arial"/>
                <a:ea typeface="DejaVu Sans"/>
              </a:rPr>
              <a:t>管理 </a:t>
            </a:r>
            <a:r>
              <a:rPr b="0" lang="en-US" sz="2800" spc="-1" strike="noStrike">
                <a:solidFill>
                  <a:srgbClr val="000000"/>
                </a:solidFill>
                <a:latin typeface="Arial"/>
                <a:ea typeface="DejaVu Sans"/>
              </a:rPr>
              <a:t>                  （内核引擎的转动）</a:t>
            </a:r>
            <a:endParaRPr b="0" lang="en-US" sz="2800" spc="-1" strike="noStrike">
              <a:latin typeface="Arial"/>
            </a:endParaRPr>
          </a:p>
          <a:p>
            <a:pPr lvl="2" marL="1143000" indent="-223920">
              <a:lnSpc>
                <a:spcPct val="90000"/>
              </a:lnSpc>
              <a:spcBef>
                <a:spcPts val="499"/>
              </a:spcBef>
              <a:buClr>
                <a:srgbClr val="000000"/>
              </a:buClr>
              <a:buFont typeface="Aria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中断                           </a:t>
            </a:r>
            <a:r>
              <a:rPr b="0" lang="en-US" sz="2800" spc="-1" strike="noStrike">
                <a:solidFill>
                  <a:srgbClr val="000000"/>
                </a:solidFill>
                <a:latin typeface="Arial"/>
                <a:ea typeface="DejaVu Sans"/>
              </a:rPr>
              <a:t>（从南向进入内核）</a:t>
            </a:r>
            <a:endParaRPr b="0" lang="en-US" sz="2800" spc="-1" strike="noStrike">
              <a:latin typeface="Arial"/>
            </a:endParaRPr>
          </a:p>
          <a:p>
            <a:pPr lvl="2" marL="1143000" indent="-223920">
              <a:lnSpc>
                <a:spcPct val="90000"/>
              </a:lnSpc>
              <a:spcBef>
                <a:spcPts val="499"/>
              </a:spcBef>
              <a:buClr>
                <a:srgbClr val="000000"/>
              </a:buClr>
              <a:buFont typeface="Aria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设备、模块 </a:t>
            </a:r>
            <a:r>
              <a:rPr b="1" lang="en-US" sz="2800" spc="-1" strike="noStrike">
                <a:solidFill>
                  <a:srgbClr val="000000"/>
                </a:solidFill>
                <a:latin typeface="Arial"/>
                <a:ea typeface="DejaVu Sans"/>
              </a:rPr>
              <a:t>&amp; </a:t>
            </a:r>
            <a:r>
              <a:rPr b="1" lang="en-US" sz="2800" spc="-1" strike="noStrike">
                <a:solidFill>
                  <a:srgbClr val="000000"/>
                </a:solidFill>
                <a:latin typeface="Arial"/>
                <a:ea typeface="DejaVu Sans"/>
              </a:rPr>
              <a:t>驱动     </a:t>
            </a:r>
            <a:r>
              <a:rPr b="0" lang="en-US" sz="2800" spc="-1" strike="noStrike">
                <a:solidFill>
                  <a:srgbClr val="000000"/>
                </a:solidFill>
                <a:latin typeface="Arial"/>
                <a:ea typeface="DejaVu Sans"/>
              </a:rPr>
              <a:t>（把北向和南向打通）</a:t>
            </a:r>
            <a:endParaRPr b="0" lang="en-US" sz="2800" spc="-1" strike="noStrike">
              <a:latin typeface="Arial"/>
            </a:endParaRPr>
          </a:p>
          <a:p>
            <a:pPr>
              <a:lnSpc>
                <a:spcPct val="90000"/>
              </a:lnSpc>
              <a:spcBef>
                <a:spcPts val="1001"/>
              </a:spcBef>
            </a:pPr>
            <a:endParaRPr b="0" lang="en-US" sz="2800" spc="-1" strike="noStrike">
              <a:latin typeface="Arial"/>
            </a:endParaRPr>
          </a:p>
          <a:p>
            <a:pPr marL="228600" indent="-223920">
              <a:lnSpc>
                <a:spcPct val="90000"/>
              </a:lnSpc>
              <a:spcBef>
                <a:spcPts val="1001"/>
              </a:spcBef>
              <a:buClr>
                <a:srgbClr val="000000"/>
              </a:buClr>
              <a:buFont typeface="Arial"/>
              <a:buChar char="•"/>
            </a:pPr>
            <a:r>
              <a:rPr b="1" lang="en-US" sz="3600" spc="-1" strike="noStrike">
                <a:solidFill>
                  <a:srgbClr val="000000"/>
                </a:solidFill>
                <a:latin typeface="Arial"/>
                <a:ea typeface="DejaVu Sans"/>
              </a:rPr>
              <a:t>配套</a:t>
            </a:r>
            <a:endParaRPr b="0" lang="en-US" sz="36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内存管理</a:t>
            </a:r>
            <a:endParaRPr b="0" lang="en-US" sz="28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内核同步</a:t>
            </a:r>
            <a:endParaRPr b="0" lang="en-US" sz="28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c00000"/>
                </a:solidFill>
                <a:latin typeface="Arial"/>
                <a:ea typeface="DejaVu Sans"/>
              </a:rPr>
              <a:t>虚拟文件系统</a:t>
            </a:r>
            <a:endParaRPr b="0" lang="en-US" sz="28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I/O</a:t>
            </a:r>
            <a:endParaRPr b="0" lang="en-US" sz="28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时钟系统</a:t>
            </a:r>
            <a:endParaRPr b="0" lang="en-US" sz="28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网络协议栈</a:t>
            </a:r>
            <a:endParaRPr b="0" lang="en-US" sz="2800" spc="-1" strike="noStrike">
              <a:latin typeface="Arial"/>
            </a:endParaRPr>
          </a:p>
        </p:txBody>
      </p:sp>
    </p:spTree>
  </p:cSld>
  <p:timing>
    <p:tnLst>
      <p:par>
        <p:cTn id="81" dur="indefinite" restart="never" nodeType="tmRoot">
          <p:childTnLst>
            <p:seq>
              <p:cTn id="82" dur="indefinite"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CustomShape 1"/>
          <p:cNvSpPr/>
          <p:nvPr/>
        </p:nvSpPr>
        <p:spPr>
          <a:xfrm>
            <a:off x="274320" y="0"/>
            <a:ext cx="10506240" cy="1316160"/>
          </a:xfrm>
          <a:prstGeom prst="rect">
            <a:avLst/>
          </a:prstGeom>
          <a:noFill/>
          <a:ln>
            <a:noFill/>
          </a:ln>
        </p:spPr>
        <p:style>
          <a:lnRef idx="0"/>
          <a:fillRef idx="0"/>
          <a:effectRef idx="0"/>
          <a:fontRef idx="minor"/>
        </p:style>
        <p:txBody>
          <a:bodyPr lIns="90000" rIns="90000" tIns="45000" bIns="45000" anchor="ctr"/>
          <a:p>
            <a:pPr>
              <a:lnSpc>
                <a:spcPct val="90000"/>
              </a:lnSpc>
            </a:pPr>
            <a:r>
              <a:rPr b="0" lang="en-US" sz="4400" spc="-1" strike="noStrike">
                <a:solidFill>
                  <a:srgbClr val="000000"/>
                </a:solidFill>
                <a:latin typeface="等线 Light"/>
                <a:ea typeface="DejaVu Sans"/>
              </a:rPr>
              <a:t>VFS</a:t>
            </a:r>
            <a:r>
              <a:rPr b="0" lang="en-US" sz="4400" spc="-1" strike="noStrike">
                <a:solidFill>
                  <a:srgbClr val="000000"/>
                </a:solidFill>
                <a:latin typeface="等线 Light"/>
                <a:ea typeface="DejaVu Sans"/>
              </a:rPr>
              <a:t>虚拟文件系统</a:t>
            </a:r>
            <a:endParaRPr b="0" lang="en-US" sz="4400" spc="-1" strike="noStrike">
              <a:latin typeface="Arial"/>
            </a:endParaRPr>
          </a:p>
        </p:txBody>
      </p:sp>
      <p:sp>
        <p:nvSpPr>
          <p:cNvPr id="382" name="CustomShape 2"/>
          <p:cNvSpPr/>
          <p:nvPr/>
        </p:nvSpPr>
        <p:spPr>
          <a:xfrm>
            <a:off x="838080" y="1825560"/>
            <a:ext cx="10506240" cy="4341960"/>
          </a:xfrm>
          <a:prstGeom prst="rect">
            <a:avLst/>
          </a:prstGeom>
          <a:noFill/>
          <a:ln>
            <a:noFill/>
          </a:ln>
        </p:spPr>
        <p:style>
          <a:lnRef idx="0"/>
          <a:fillRef idx="0"/>
          <a:effectRef idx="0"/>
          <a:fontRef idx="minor"/>
        </p:style>
      </p:sp>
      <p:pic>
        <p:nvPicPr>
          <p:cNvPr id="383" name="" descr=""/>
          <p:cNvPicPr/>
          <p:nvPr/>
        </p:nvPicPr>
        <p:blipFill>
          <a:blip r:embed="rId1"/>
          <a:stretch/>
        </p:blipFill>
        <p:spPr>
          <a:xfrm>
            <a:off x="274320" y="1188720"/>
            <a:ext cx="8595000" cy="1920960"/>
          </a:xfrm>
          <a:prstGeom prst="rect">
            <a:avLst/>
          </a:prstGeom>
          <a:ln>
            <a:noFill/>
          </a:ln>
        </p:spPr>
      </p:pic>
      <p:sp>
        <p:nvSpPr>
          <p:cNvPr id="384" name="CustomShape 3"/>
          <p:cNvSpPr/>
          <p:nvPr/>
        </p:nvSpPr>
        <p:spPr>
          <a:xfrm>
            <a:off x="1280160" y="3931920"/>
            <a:ext cx="3525120" cy="2613960"/>
          </a:xfrm>
          <a:prstGeom prst="rect">
            <a:avLst/>
          </a:prstGeom>
          <a:noFill/>
          <a:ln>
            <a:noFill/>
          </a:ln>
        </p:spPr>
        <p:style>
          <a:lnRef idx="0"/>
          <a:fillRef idx="0"/>
          <a:effectRef idx="0"/>
          <a:fontRef idx="minor"/>
        </p:style>
        <p:txBody>
          <a:bodyPr lIns="90000" rIns="90000" tIns="45000" bIns="45000"/>
          <a:p>
            <a:pPr marL="216000" indent="-215640">
              <a:lnSpc>
                <a:spcPct val="100000"/>
              </a:lnSpc>
              <a:buClr>
                <a:srgbClr val="000000"/>
              </a:buClr>
              <a:buSzPct val="45000"/>
              <a:buFont typeface="Wingdings" charset="2"/>
              <a:buChar char=""/>
            </a:pPr>
            <a:r>
              <a:rPr b="1" lang="en-US" sz="4000" spc="-1" strike="noStrike">
                <a:latin typeface="Arial"/>
              </a:rPr>
              <a:t> </a:t>
            </a:r>
            <a:r>
              <a:rPr b="1" lang="en-US" sz="4000" spc="-1" strike="noStrike">
                <a:latin typeface="Arial"/>
              </a:rPr>
              <a:t>super_block</a:t>
            </a:r>
            <a:endParaRPr b="0" lang="en-US" sz="4000" spc="-1" strike="noStrike">
              <a:latin typeface="Arial"/>
            </a:endParaRPr>
          </a:p>
          <a:p>
            <a:pPr marL="216000" indent="-215640">
              <a:lnSpc>
                <a:spcPct val="100000"/>
              </a:lnSpc>
              <a:buClr>
                <a:srgbClr val="000000"/>
              </a:buClr>
              <a:buSzPct val="45000"/>
              <a:buFont typeface="Wingdings" charset="2"/>
              <a:buChar char=""/>
            </a:pPr>
            <a:r>
              <a:rPr b="1" lang="en-US" sz="4000" spc="-1" strike="noStrike">
                <a:latin typeface="Arial"/>
              </a:rPr>
              <a:t> </a:t>
            </a:r>
            <a:r>
              <a:rPr b="1" lang="en-US" sz="4000" spc="-1" strike="noStrike">
                <a:latin typeface="Arial"/>
              </a:rPr>
              <a:t>inode</a:t>
            </a:r>
            <a:endParaRPr b="0" lang="en-US" sz="4000" spc="-1" strike="noStrike">
              <a:latin typeface="Arial"/>
            </a:endParaRPr>
          </a:p>
          <a:p>
            <a:pPr marL="216000" indent="-215640">
              <a:lnSpc>
                <a:spcPct val="100000"/>
              </a:lnSpc>
              <a:buClr>
                <a:srgbClr val="000000"/>
              </a:buClr>
              <a:buSzPct val="45000"/>
              <a:buFont typeface="Wingdings" charset="2"/>
              <a:buChar char=""/>
            </a:pPr>
            <a:r>
              <a:rPr b="1" lang="en-US" sz="4000" spc="-1" strike="noStrike">
                <a:latin typeface="Arial"/>
              </a:rPr>
              <a:t> </a:t>
            </a:r>
            <a:r>
              <a:rPr b="1" lang="en-US" sz="4000" spc="-1" strike="noStrike">
                <a:latin typeface="Arial"/>
              </a:rPr>
              <a:t>dentry</a:t>
            </a:r>
            <a:endParaRPr b="0" lang="en-US" sz="4000" spc="-1" strike="noStrike">
              <a:latin typeface="Arial"/>
            </a:endParaRPr>
          </a:p>
          <a:p>
            <a:pPr marL="216000" indent="-215640">
              <a:lnSpc>
                <a:spcPct val="100000"/>
              </a:lnSpc>
              <a:buClr>
                <a:srgbClr val="000000"/>
              </a:buClr>
              <a:buSzPct val="45000"/>
              <a:buFont typeface="Wingdings" charset="2"/>
              <a:buChar char=""/>
            </a:pPr>
            <a:r>
              <a:rPr b="1" lang="en-US" sz="4000" spc="-1" strike="noStrike">
                <a:latin typeface="Arial"/>
              </a:rPr>
              <a:t> </a:t>
            </a:r>
            <a:r>
              <a:rPr b="1" lang="en-US" sz="4000" spc="-1" strike="noStrike">
                <a:latin typeface="Arial"/>
              </a:rPr>
              <a:t>file</a:t>
            </a:r>
            <a:endParaRPr b="0" lang="en-US" sz="4000" spc="-1" strike="noStrike">
              <a:latin typeface="Arial"/>
            </a:endParaRPr>
          </a:p>
          <a:p>
            <a:pPr marL="216000" indent="-215640">
              <a:lnSpc>
                <a:spcPct val="100000"/>
              </a:lnSpc>
              <a:buClr>
                <a:srgbClr val="000000"/>
              </a:buClr>
              <a:buSzPct val="45000"/>
              <a:buFont typeface="Wingdings" charset="2"/>
              <a:buChar char=""/>
            </a:pPr>
            <a:r>
              <a:rPr b="1" lang="en-US" sz="1800" spc="-1" strike="noStrike">
                <a:latin typeface="Arial"/>
              </a:rPr>
              <a:t> </a:t>
            </a:r>
            <a:endParaRPr b="0" lang="en-US" sz="1800" spc="-1" strike="noStrike">
              <a:latin typeface="Arial"/>
            </a:endParaRPr>
          </a:p>
        </p:txBody>
      </p:sp>
    </p:spTree>
  </p:cSld>
  <p:timing>
    <p:tnLst>
      <p:par>
        <p:cTn id="83" dur="indefinite" restart="never" nodeType="tmRoot">
          <p:childTnLst>
            <p:seq>
              <p:cTn id="84" dur="indefinite"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CustomShape 1"/>
          <p:cNvSpPr/>
          <p:nvPr/>
        </p:nvSpPr>
        <p:spPr>
          <a:xfrm>
            <a:off x="399960" y="91440"/>
            <a:ext cx="11944080" cy="853704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latin typeface="Arial"/>
              </a:rPr>
              <a:t>struct </a:t>
            </a:r>
            <a:r>
              <a:rPr b="1" lang="en-US" sz="1600" spc="-1" strike="noStrike">
                <a:latin typeface="Arial"/>
              </a:rPr>
              <a:t>super_operations</a:t>
            </a:r>
            <a:r>
              <a:rPr b="0" lang="en-US" sz="1400" spc="-1" strike="noStrike">
                <a:latin typeface="Arial"/>
              </a:rPr>
              <a:t> {                                                                                                                        </a:t>
            </a:r>
            <a:endParaRPr b="0" lang="en-US" sz="1400" spc="-1" strike="noStrike">
              <a:latin typeface="Arial"/>
            </a:endParaRPr>
          </a:p>
          <a:p>
            <a:pPr>
              <a:lnSpc>
                <a:spcPct val="100000"/>
              </a:lnSpc>
            </a:pPr>
            <a:r>
              <a:rPr b="0" lang="en-US" sz="1400" spc="-1" strike="noStrike">
                <a:latin typeface="Arial"/>
              </a:rPr>
              <a:t>        </a:t>
            </a:r>
            <a:r>
              <a:rPr b="0" lang="en-US" sz="1400" spc="-1" strike="noStrike">
                <a:latin typeface="Arial"/>
              </a:rPr>
              <a:t>struct inode *(*alloc_inode)(struct super_block *sb);                                                                                    </a:t>
            </a:r>
            <a:endParaRPr b="0" lang="en-US" sz="1400" spc="-1" strike="noStrike">
              <a:latin typeface="Arial"/>
            </a:endParaRPr>
          </a:p>
          <a:p>
            <a:pPr>
              <a:lnSpc>
                <a:spcPct val="100000"/>
              </a:lnSpc>
            </a:pPr>
            <a:r>
              <a:rPr b="0" lang="en-US" sz="1400" spc="-1" strike="noStrike">
                <a:latin typeface="Arial"/>
              </a:rPr>
              <a:t>        </a:t>
            </a:r>
            <a:r>
              <a:rPr b="0" lang="en-US" sz="1400" spc="-1" strike="noStrike">
                <a:latin typeface="Arial"/>
              </a:rPr>
              <a:t>void (*destroy_inode)(struct inode *);                                                                                                   </a:t>
            </a:r>
            <a:endParaRPr b="0" lang="en-US" sz="1400" spc="-1" strike="noStrike">
              <a:latin typeface="Arial"/>
            </a:endParaRPr>
          </a:p>
          <a:p>
            <a:pPr>
              <a:lnSpc>
                <a:spcPct val="100000"/>
              </a:lnSpc>
            </a:pPr>
            <a:r>
              <a:rPr b="0" lang="en-US" sz="1400" spc="-1" strike="noStrike">
                <a:latin typeface="Arial"/>
              </a:rPr>
              <a:t>                                                                                                                                                 </a:t>
            </a:r>
            <a:endParaRPr b="0" lang="en-US" sz="1400" spc="-1" strike="noStrike">
              <a:latin typeface="Arial"/>
            </a:endParaRPr>
          </a:p>
          <a:p>
            <a:pPr>
              <a:lnSpc>
                <a:spcPct val="100000"/>
              </a:lnSpc>
            </a:pPr>
            <a:r>
              <a:rPr b="0" lang="en-US" sz="1400" spc="-1" strike="noStrike">
                <a:latin typeface="Arial"/>
              </a:rPr>
              <a:t>        </a:t>
            </a:r>
            <a:r>
              <a:rPr b="0" lang="en-US" sz="1400" spc="-1" strike="noStrike">
                <a:latin typeface="Arial"/>
              </a:rPr>
              <a:t>void (*dirty_inode) (struct inode *, int flags);                                                                                         </a:t>
            </a:r>
            <a:endParaRPr b="0" lang="en-US" sz="1400" spc="-1" strike="noStrike">
              <a:latin typeface="Arial"/>
            </a:endParaRPr>
          </a:p>
          <a:p>
            <a:pPr>
              <a:lnSpc>
                <a:spcPct val="100000"/>
              </a:lnSpc>
            </a:pPr>
            <a:r>
              <a:rPr b="0" lang="en-US" sz="1400" spc="-1" strike="noStrike">
                <a:latin typeface="Arial"/>
              </a:rPr>
              <a:t>        </a:t>
            </a:r>
            <a:r>
              <a:rPr b="0" lang="en-US" sz="1400" spc="-1" strike="noStrike">
                <a:latin typeface="Arial"/>
              </a:rPr>
              <a:t>int (*write_inode) (struct inode *, struct writeback_control *wbc);                                                                      </a:t>
            </a:r>
            <a:endParaRPr b="0" lang="en-US" sz="1400" spc="-1" strike="noStrike">
              <a:latin typeface="Arial"/>
            </a:endParaRPr>
          </a:p>
          <a:p>
            <a:pPr>
              <a:lnSpc>
                <a:spcPct val="100000"/>
              </a:lnSpc>
            </a:pPr>
            <a:r>
              <a:rPr b="0" lang="en-US" sz="1400" spc="-1" strike="noStrike">
                <a:latin typeface="Arial"/>
              </a:rPr>
              <a:t>        </a:t>
            </a:r>
            <a:r>
              <a:rPr b="0" lang="en-US" sz="1400" spc="-1" strike="noStrike">
                <a:latin typeface="Arial"/>
              </a:rPr>
              <a:t>int (*drop_inode) (struct inode *);                                                                                                      </a:t>
            </a:r>
            <a:endParaRPr b="0" lang="en-US" sz="1400" spc="-1" strike="noStrike">
              <a:latin typeface="Arial"/>
            </a:endParaRPr>
          </a:p>
          <a:p>
            <a:pPr>
              <a:lnSpc>
                <a:spcPct val="100000"/>
              </a:lnSpc>
            </a:pPr>
            <a:r>
              <a:rPr b="0" lang="en-US" sz="1400" spc="-1" strike="noStrike">
                <a:latin typeface="Arial"/>
              </a:rPr>
              <a:t>        </a:t>
            </a:r>
            <a:r>
              <a:rPr b="0" lang="en-US" sz="1400" spc="-1" strike="noStrike">
                <a:latin typeface="Arial"/>
              </a:rPr>
              <a:t>void (*evict_inode) (struct inode *);                                                                                                    </a:t>
            </a:r>
            <a:endParaRPr b="0" lang="en-US" sz="1400" spc="-1" strike="noStrike">
              <a:latin typeface="Arial"/>
            </a:endParaRPr>
          </a:p>
          <a:p>
            <a:pPr>
              <a:lnSpc>
                <a:spcPct val="100000"/>
              </a:lnSpc>
            </a:pPr>
            <a:r>
              <a:rPr b="0" lang="en-US" sz="1400" spc="-1" strike="noStrike">
                <a:latin typeface="Arial"/>
              </a:rPr>
              <a:t>        </a:t>
            </a:r>
            <a:r>
              <a:rPr b="0" lang="en-US" sz="1400" spc="-1" strike="noStrike">
                <a:latin typeface="Arial"/>
              </a:rPr>
              <a:t>void (*put_super) (struct super_block *);                                                                                                </a:t>
            </a:r>
            <a:endParaRPr b="0" lang="en-US" sz="1400" spc="-1" strike="noStrike">
              <a:latin typeface="Arial"/>
            </a:endParaRPr>
          </a:p>
          <a:p>
            <a:pPr>
              <a:lnSpc>
                <a:spcPct val="100000"/>
              </a:lnSpc>
            </a:pPr>
            <a:r>
              <a:rPr b="0" lang="en-US" sz="1400" spc="-1" strike="noStrike">
                <a:latin typeface="Arial"/>
              </a:rPr>
              <a:t>        </a:t>
            </a:r>
            <a:r>
              <a:rPr b="0" lang="en-US" sz="1400" spc="-1" strike="noStrike">
                <a:latin typeface="Arial"/>
              </a:rPr>
              <a:t>int (*sync_fs)(struct super_block *sb, int wait);                                                                                        </a:t>
            </a:r>
            <a:endParaRPr b="0" lang="en-US" sz="1400" spc="-1" strike="noStrike">
              <a:latin typeface="Arial"/>
            </a:endParaRPr>
          </a:p>
          <a:p>
            <a:pPr>
              <a:lnSpc>
                <a:spcPct val="100000"/>
              </a:lnSpc>
            </a:pPr>
            <a:r>
              <a:rPr b="0" lang="en-US" sz="1400" spc="-1" strike="noStrike">
                <a:latin typeface="Arial"/>
              </a:rPr>
              <a:t>        </a:t>
            </a:r>
            <a:r>
              <a:rPr b="0" lang="en-US" sz="1400" spc="-1" strike="noStrike">
                <a:latin typeface="Arial"/>
              </a:rPr>
              <a:t>int (*freeze_super) (struct super_block *);                                                                                              </a:t>
            </a:r>
            <a:endParaRPr b="0" lang="en-US" sz="1400" spc="-1" strike="noStrike">
              <a:latin typeface="Arial"/>
            </a:endParaRPr>
          </a:p>
          <a:p>
            <a:pPr>
              <a:lnSpc>
                <a:spcPct val="100000"/>
              </a:lnSpc>
            </a:pPr>
            <a:r>
              <a:rPr b="0" lang="en-US" sz="1400" spc="-1" strike="noStrike">
                <a:latin typeface="Arial"/>
              </a:rPr>
              <a:t>        </a:t>
            </a:r>
            <a:r>
              <a:rPr b="0" lang="en-US" sz="1400" spc="-1" strike="noStrike">
                <a:latin typeface="Arial"/>
              </a:rPr>
              <a:t>int (*freeze_fs) (struct super_block *);                                                                                                 </a:t>
            </a:r>
            <a:endParaRPr b="0" lang="en-US" sz="1400" spc="-1" strike="noStrike">
              <a:latin typeface="Arial"/>
            </a:endParaRPr>
          </a:p>
          <a:p>
            <a:pPr>
              <a:lnSpc>
                <a:spcPct val="100000"/>
              </a:lnSpc>
            </a:pPr>
            <a:r>
              <a:rPr b="0" lang="en-US" sz="1400" spc="-1" strike="noStrike">
                <a:latin typeface="Arial"/>
              </a:rPr>
              <a:t>        </a:t>
            </a:r>
            <a:r>
              <a:rPr b="0" lang="en-US" sz="1400" spc="-1" strike="noStrike">
                <a:latin typeface="Arial"/>
              </a:rPr>
              <a:t>int (*thaw_super) (struct super_block *);                                                                                                </a:t>
            </a:r>
            <a:endParaRPr b="0" lang="en-US" sz="1400" spc="-1" strike="noStrike">
              <a:latin typeface="Arial"/>
            </a:endParaRPr>
          </a:p>
          <a:p>
            <a:pPr>
              <a:lnSpc>
                <a:spcPct val="100000"/>
              </a:lnSpc>
            </a:pPr>
            <a:r>
              <a:rPr b="0" lang="en-US" sz="1400" spc="-1" strike="noStrike">
                <a:latin typeface="Arial"/>
              </a:rPr>
              <a:t>        </a:t>
            </a:r>
            <a:r>
              <a:rPr b="0" lang="en-US" sz="1400" spc="-1" strike="noStrike">
                <a:latin typeface="Arial"/>
              </a:rPr>
              <a:t>int (*unfreeze_fs) (struct super_block *);                                                                                               </a:t>
            </a:r>
            <a:endParaRPr b="0" lang="en-US" sz="1400" spc="-1" strike="noStrike">
              <a:latin typeface="Arial"/>
            </a:endParaRPr>
          </a:p>
          <a:p>
            <a:pPr>
              <a:lnSpc>
                <a:spcPct val="100000"/>
              </a:lnSpc>
            </a:pPr>
            <a:r>
              <a:rPr b="0" lang="en-US" sz="1400" spc="-1" strike="noStrike">
                <a:latin typeface="Arial"/>
              </a:rPr>
              <a:t>        </a:t>
            </a:r>
            <a:r>
              <a:rPr b="0" lang="en-US" sz="1400" spc="-1" strike="noStrike">
                <a:latin typeface="Arial"/>
              </a:rPr>
              <a:t>int (*statfs) (struct dentry *, struct kstatfs *);                                                                                       </a:t>
            </a:r>
            <a:endParaRPr b="0" lang="en-US" sz="1400" spc="-1" strike="noStrike">
              <a:latin typeface="Arial"/>
            </a:endParaRPr>
          </a:p>
          <a:p>
            <a:pPr>
              <a:lnSpc>
                <a:spcPct val="100000"/>
              </a:lnSpc>
            </a:pPr>
            <a:r>
              <a:rPr b="0" lang="en-US" sz="1400" spc="-1" strike="noStrike">
                <a:latin typeface="Arial"/>
              </a:rPr>
              <a:t>        </a:t>
            </a:r>
            <a:r>
              <a:rPr b="0" lang="en-US" sz="1400" spc="-1" strike="noStrike">
                <a:latin typeface="Arial"/>
              </a:rPr>
              <a:t>int (*remount_fs) (struct super_block *, int *, char *);                                                                                 </a:t>
            </a:r>
            <a:endParaRPr b="0" lang="en-US" sz="1400" spc="-1" strike="noStrike">
              <a:latin typeface="Arial"/>
            </a:endParaRPr>
          </a:p>
          <a:p>
            <a:pPr>
              <a:lnSpc>
                <a:spcPct val="100000"/>
              </a:lnSpc>
            </a:pPr>
            <a:r>
              <a:rPr b="0" lang="en-US" sz="1400" spc="-1" strike="noStrike">
                <a:latin typeface="Arial"/>
              </a:rPr>
              <a:t>        </a:t>
            </a:r>
            <a:r>
              <a:rPr b="0" lang="en-US" sz="1400" spc="-1" strike="noStrike">
                <a:latin typeface="Arial"/>
              </a:rPr>
              <a:t>void (*umount_begin) (struct super_block *);                                                                                             </a:t>
            </a:r>
            <a:endParaRPr b="0" lang="en-US" sz="1400" spc="-1" strike="noStrike">
              <a:latin typeface="Arial"/>
            </a:endParaRPr>
          </a:p>
          <a:p>
            <a:pPr>
              <a:lnSpc>
                <a:spcPct val="100000"/>
              </a:lnSpc>
            </a:pPr>
            <a:r>
              <a:rPr b="0" lang="en-US" sz="1400" spc="-1" strike="noStrike">
                <a:latin typeface="Arial"/>
              </a:rPr>
              <a:t>                                                                                                                                                 </a:t>
            </a:r>
            <a:endParaRPr b="0" lang="en-US" sz="1400" spc="-1" strike="noStrike">
              <a:latin typeface="Arial"/>
            </a:endParaRPr>
          </a:p>
          <a:p>
            <a:pPr>
              <a:lnSpc>
                <a:spcPct val="100000"/>
              </a:lnSpc>
            </a:pPr>
            <a:r>
              <a:rPr b="0" lang="en-US" sz="1400" spc="-1" strike="noStrike">
                <a:latin typeface="Arial"/>
              </a:rPr>
              <a:t>        </a:t>
            </a:r>
            <a:r>
              <a:rPr b="0" lang="en-US" sz="1400" spc="-1" strike="noStrike">
                <a:latin typeface="Arial"/>
              </a:rPr>
              <a:t>int (*show_options)(struct seq_file *, struct dentry *);                                                                                 </a:t>
            </a:r>
            <a:endParaRPr b="0" lang="en-US" sz="1400" spc="-1" strike="noStrike">
              <a:latin typeface="Arial"/>
            </a:endParaRPr>
          </a:p>
          <a:p>
            <a:pPr>
              <a:lnSpc>
                <a:spcPct val="100000"/>
              </a:lnSpc>
            </a:pPr>
            <a:r>
              <a:rPr b="0" lang="en-US" sz="1400" spc="-1" strike="noStrike">
                <a:latin typeface="Arial"/>
              </a:rPr>
              <a:t>        </a:t>
            </a:r>
            <a:r>
              <a:rPr b="0" lang="en-US" sz="1400" spc="-1" strike="noStrike">
                <a:latin typeface="Arial"/>
              </a:rPr>
              <a:t>int (*show_devname)(struct seq_file *, struct dentry *);                                                                                 </a:t>
            </a:r>
            <a:endParaRPr b="0" lang="en-US" sz="1400" spc="-1" strike="noStrike">
              <a:latin typeface="Arial"/>
            </a:endParaRPr>
          </a:p>
          <a:p>
            <a:pPr>
              <a:lnSpc>
                <a:spcPct val="100000"/>
              </a:lnSpc>
            </a:pPr>
            <a:r>
              <a:rPr b="0" lang="en-US" sz="1400" spc="-1" strike="noStrike">
                <a:latin typeface="Arial"/>
              </a:rPr>
              <a:t>        </a:t>
            </a:r>
            <a:r>
              <a:rPr b="0" lang="en-US" sz="1400" spc="-1" strike="noStrike">
                <a:latin typeface="Arial"/>
              </a:rPr>
              <a:t>int (*show_path)(struct seq_file *, struct dentry *);                                                                                    </a:t>
            </a:r>
            <a:endParaRPr b="0" lang="en-US" sz="1400" spc="-1" strike="noStrike">
              <a:latin typeface="Arial"/>
            </a:endParaRPr>
          </a:p>
          <a:p>
            <a:pPr>
              <a:lnSpc>
                <a:spcPct val="100000"/>
              </a:lnSpc>
            </a:pPr>
            <a:r>
              <a:rPr b="0" lang="en-US" sz="1400" spc="-1" strike="noStrike">
                <a:latin typeface="Arial"/>
              </a:rPr>
              <a:t>        </a:t>
            </a:r>
            <a:r>
              <a:rPr b="0" lang="en-US" sz="1400" spc="-1" strike="noStrike">
                <a:latin typeface="Arial"/>
              </a:rPr>
              <a:t>int (*show_stats)(struct seq_file *, struct dentry *);                                                                                   </a:t>
            </a:r>
            <a:endParaRPr b="0" lang="en-US" sz="1400" spc="-1" strike="noStrike">
              <a:latin typeface="Arial"/>
            </a:endParaRPr>
          </a:p>
          <a:p>
            <a:pPr>
              <a:lnSpc>
                <a:spcPct val="100000"/>
              </a:lnSpc>
            </a:pPr>
            <a:r>
              <a:rPr b="0" lang="en-US" sz="1400" spc="-1" strike="noStrike">
                <a:latin typeface="Arial"/>
              </a:rPr>
              <a:t>#ifdef CONFIG_QUOTA                                                                                                                              </a:t>
            </a:r>
            <a:endParaRPr b="0" lang="en-US" sz="1400" spc="-1" strike="noStrike">
              <a:latin typeface="Arial"/>
            </a:endParaRPr>
          </a:p>
          <a:p>
            <a:pPr>
              <a:lnSpc>
                <a:spcPct val="100000"/>
              </a:lnSpc>
            </a:pPr>
            <a:r>
              <a:rPr b="0" lang="en-US" sz="1400" spc="-1" strike="noStrike">
                <a:latin typeface="Arial"/>
              </a:rPr>
              <a:t>        </a:t>
            </a:r>
            <a:r>
              <a:rPr b="0" lang="en-US" sz="1400" spc="-1" strike="noStrike">
                <a:latin typeface="Arial"/>
              </a:rPr>
              <a:t>ssize_t (*quota_read)(struct super_block *, int, char *, size_t, loff_t);                                                                </a:t>
            </a:r>
            <a:endParaRPr b="0" lang="en-US" sz="1400" spc="-1" strike="noStrike">
              <a:latin typeface="Arial"/>
            </a:endParaRPr>
          </a:p>
          <a:p>
            <a:pPr>
              <a:lnSpc>
                <a:spcPct val="100000"/>
              </a:lnSpc>
            </a:pPr>
            <a:r>
              <a:rPr b="0" lang="en-US" sz="1400" spc="-1" strike="noStrike">
                <a:latin typeface="Arial"/>
              </a:rPr>
              <a:t>        </a:t>
            </a:r>
            <a:r>
              <a:rPr b="0" lang="en-US" sz="1400" spc="-1" strike="noStrike">
                <a:latin typeface="Arial"/>
              </a:rPr>
              <a:t>ssize_t (*quota_write)(struct super_block *, int, const char *, size_t, loff_t);                                                         </a:t>
            </a:r>
            <a:endParaRPr b="0" lang="en-US" sz="1400" spc="-1" strike="noStrike">
              <a:latin typeface="Arial"/>
            </a:endParaRPr>
          </a:p>
          <a:p>
            <a:pPr>
              <a:lnSpc>
                <a:spcPct val="100000"/>
              </a:lnSpc>
            </a:pPr>
            <a:r>
              <a:rPr b="0" lang="en-US" sz="1400" spc="-1" strike="noStrike">
                <a:latin typeface="Arial"/>
              </a:rPr>
              <a:t>        </a:t>
            </a:r>
            <a:r>
              <a:rPr b="0" lang="en-US" sz="1400" spc="-1" strike="noStrike">
                <a:latin typeface="Arial"/>
              </a:rPr>
              <a:t>struct dquot **(*get_dquots)(struct inode *);                                                                                            </a:t>
            </a:r>
            <a:endParaRPr b="0" lang="en-US" sz="1400" spc="-1" strike="noStrike">
              <a:latin typeface="Arial"/>
            </a:endParaRPr>
          </a:p>
          <a:p>
            <a:pPr>
              <a:lnSpc>
                <a:spcPct val="100000"/>
              </a:lnSpc>
            </a:pPr>
            <a:r>
              <a:rPr b="0" lang="en-US" sz="1400" spc="-1" strike="noStrike">
                <a:latin typeface="Arial"/>
              </a:rPr>
              <a:t>#endif                                                                                                                                           </a:t>
            </a:r>
            <a:endParaRPr b="0" lang="en-US" sz="1400" spc="-1" strike="noStrike">
              <a:latin typeface="Arial"/>
            </a:endParaRPr>
          </a:p>
          <a:p>
            <a:pPr>
              <a:lnSpc>
                <a:spcPct val="100000"/>
              </a:lnSpc>
            </a:pPr>
            <a:r>
              <a:rPr b="0" lang="en-US" sz="1400" spc="-1" strike="noStrike">
                <a:latin typeface="Arial"/>
              </a:rPr>
              <a:t>        </a:t>
            </a:r>
            <a:r>
              <a:rPr b="0" lang="en-US" sz="1400" spc="-1" strike="noStrike">
                <a:latin typeface="Arial"/>
              </a:rPr>
              <a:t>int (*bdev_try_to_free_page)(struct super_block*, struct page*, gfp_t);                                                                  </a:t>
            </a:r>
            <a:endParaRPr b="0" lang="en-US" sz="1400" spc="-1" strike="noStrike">
              <a:latin typeface="Arial"/>
            </a:endParaRPr>
          </a:p>
          <a:p>
            <a:pPr>
              <a:lnSpc>
                <a:spcPct val="100000"/>
              </a:lnSpc>
            </a:pPr>
            <a:r>
              <a:rPr b="0" lang="en-US" sz="1400" spc="-1" strike="noStrike">
                <a:latin typeface="Arial"/>
              </a:rPr>
              <a:t>        </a:t>
            </a:r>
            <a:r>
              <a:rPr b="0" lang="en-US" sz="1400" spc="-1" strike="noStrike">
                <a:latin typeface="Arial"/>
              </a:rPr>
              <a:t>long (*nr_cached_objects)(struct super_block *,                                                                                          </a:t>
            </a:r>
            <a:endParaRPr b="0" lang="en-US" sz="1400" spc="-1" strike="noStrike">
              <a:latin typeface="Arial"/>
            </a:endParaRPr>
          </a:p>
          <a:p>
            <a:pPr>
              <a:lnSpc>
                <a:spcPct val="100000"/>
              </a:lnSpc>
            </a:pPr>
            <a:r>
              <a:rPr b="0" lang="en-US" sz="1400" spc="-1" strike="noStrike">
                <a:latin typeface="Arial"/>
              </a:rPr>
              <a:t>                                  </a:t>
            </a:r>
            <a:r>
              <a:rPr b="0" lang="en-US" sz="1400" spc="-1" strike="noStrike">
                <a:latin typeface="Arial"/>
              </a:rPr>
              <a:t>struct shrink_control *);                                                                                      </a:t>
            </a:r>
            <a:endParaRPr b="0" lang="en-US" sz="1400" spc="-1" strike="noStrike">
              <a:latin typeface="Arial"/>
            </a:endParaRPr>
          </a:p>
          <a:p>
            <a:pPr>
              <a:lnSpc>
                <a:spcPct val="100000"/>
              </a:lnSpc>
            </a:pPr>
            <a:r>
              <a:rPr b="0" lang="en-US" sz="1400" spc="-1" strike="noStrike">
                <a:latin typeface="Arial"/>
              </a:rPr>
              <a:t>        </a:t>
            </a:r>
            <a:r>
              <a:rPr b="0" lang="en-US" sz="1400" spc="-1" strike="noStrike">
                <a:latin typeface="Arial"/>
              </a:rPr>
              <a:t>long (*free_cached_objects)(struct super_block *,                                                                                        </a:t>
            </a:r>
            <a:endParaRPr b="0" lang="en-US" sz="1400" spc="-1" strike="noStrike">
              <a:latin typeface="Arial"/>
            </a:endParaRPr>
          </a:p>
          <a:p>
            <a:pPr>
              <a:lnSpc>
                <a:spcPct val="100000"/>
              </a:lnSpc>
            </a:pPr>
            <a:r>
              <a:rPr b="0" lang="en-US" sz="1400" spc="-1" strike="noStrike">
                <a:latin typeface="Arial"/>
              </a:rPr>
              <a:t>                                    </a:t>
            </a:r>
            <a:r>
              <a:rPr b="0" lang="en-US" sz="1400" spc="-1" strike="noStrike">
                <a:latin typeface="Arial"/>
              </a:rPr>
              <a:t>struct shrink_control *);                                                                                    </a:t>
            </a:r>
            <a:endParaRPr b="0" lang="en-US" sz="1400" spc="-1" strike="noStrike">
              <a:latin typeface="Arial"/>
            </a:endParaRPr>
          </a:p>
          <a:p>
            <a:pPr>
              <a:lnSpc>
                <a:spcPct val="100000"/>
              </a:lnSpc>
            </a:pPr>
            <a:r>
              <a:rPr b="0" lang="en-US" sz="1400" spc="-1" strike="noStrike">
                <a:latin typeface="Arial"/>
              </a:rPr>
              <a:t>};          </a:t>
            </a:r>
            <a:endParaRPr b="0" lang="en-US" sz="1400" spc="-1" strike="noStrike">
              <a:latin typeface="Arial"/>
            </a:endParaRPr>
          </a:p>
        </p:txBody>
      </p:sp>
    </p:spTree>
  </p:cSld>
  <p:timing>
    <p:tnLst>
      <p:par>
        <p:cTn id="85" dur="indefinite" restart="never" nodeType="tmRoot">
          <p:childTnLst>
            <p:seq>
              <p:cTn id="86" dur="indefinite"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CustomShape 1"/>
          <p:cNvSpPr/>
          <p:nvPr/>
        </p:nvSpPr>
        <p:spPr>
          <a:xfrm>
            <a:off x="136440" y="94680"/>
            <a:ext cx="13213440" cy="9048960"/>
          </a:xfrm>
          <a:prstGeom prst="rect">
            <a:avLst/>
          </a:prstGeom>
          <a:noFill/>
          <a:ln>
            <a:noFill/>
          </a:ln>
        </p:spPr>
        <p:style>
          <a:lnRef idx="0"/>
          <a:fillRef idx="0"/>
          <a:effectRef idx="0"/>
          <a:fontRef idx="minor"/>
        </p:style>
        <p:txBody>
          <a:bodyPr lIns="90000" rIns="90000" tIns="45000" bIns="45000"/>
          <a:p>
            <a:pPr>
              <a:lnSpc>
                <a:spcPct val="100000"/>
              </a:lnSpc>
            </a:pPr>
            <a:r>
              <a:rPr b="0" lang="en-US" sz="1300" spc="-1" strike="noStrike">
                <a:latin typeface="Arial"/>
              </a:rPr>
              <a:t>struct </a:t>
            </a:r>
            <a:r>
              <a:rPr b="1" lang="en-US" sz="1600" spc="-1" strike="noStrike">
                <a:latin typeface="Arial"/>
              </a:rPr>
              <a:t>inode_operations</a:t>
            </a:r>
            <a:r>
              <a:rPr b="0" lang="en-US" sz="1300" spc="-1" strike="noStrike">
                <a:latin typeface="Arial"/>
              </a:rPr>
              <a:t> {                                                                                                                        </a:t>
            </a:r>
            <a:endParaRPr b="0" lang="en-US" sz="1300" spc="-1" strike="noStrike">
              <a:latin typeface="Arial"/>
            </a:endParaRPr>
          </a:p>
          <a:p>
            <a:pPr>
              <a:lnSpc>
                <a:spcPct val="100000"/>
              </a:lnSpc>
            </a:pPr>
            <a:r>
              <a:rPr b="0" lang="en-US" sz="1300" spc="-1" strike="noStrike">
                <a:latin typeface="Arial"/>
              </a:rPr>
              <a:t>        </a:t>
            </a:r>
            <a:r>
              <a:rPr b="0" lang="en-US" sz="1300" spc="-1" strike="noStrike">
                <a:latin typeface="Arial"/>
              </a:rPr>
              <a:t>struct dentry * (*lookup) (struct inode *,struct dentry *, unsigned int);                                                                </a:t>
            </a:r>
            <a:endParaRPr b="0" lang="en-US" sz="1300" spc="-1" strike="noStrike">
              <a:latin typeface="Arial"/>
            </a:endParaRPr>
          </a:p>
          <a:p>
            <a:pPr>
              <a:lnSpc>
                <a:spcPct val="100000"/>
              </a:lnSpc>
            </a:pPr>
            <a:r>
              <a:rPr b="0" lang="en-US" sz="1300" spc="-1" strike="noStrike">
                <a:latin typeface="Arial"/>
              </a:rPr>
              <a:t>        </a:t>
            </a:r>
            <a:r>
              <a:rPr b="0" lang="en-US" sz="1300" spc="-1" strike="noStrike">
                <a:latin typeface="Arial"/>
              </a:rPr>
              <a:t>const char * (*follow_link) (struct dentry *, void **);                                                                                  </a:t>
            </a:r>
            <a:endParaRPr b="0" lang="en-US" sz="1300" spc="-1" strike="noStrike">
              <a:latin typeface="Arial"/>
            </a:endParaRPr>
          </a:p>
          <a:p>
            <a:pPr>
              <a:lnSpc>
                <a:spcPct val="100000"/>
              </a:lnSpc>
            </a:pPr>
            <a:r>
              <a:rPr b="0" lang="en-US" sz="1300" spc="-1" strike="noStrike">
                <a:latin typeface="Arial"/>
              </a:rPr>
              <a:t>        </a:t>
            </a:r>
            <a:r>
              <a:rPr b="0" lang="en-US" sz="1300" spc="-1" strike="noStrike">
                <a:latin typeface="Arial"/>
              </a:rPr>
              <a:t>int (*permission) (struct inode *, int);                                                                                                 </a:t>
            </a:r>
            <a:endParaRPr b="0" lang="en-US" sz="1300" spc="-1" strike="noStrike">
              <a:latin typeface="Arial"/>
            </a:endParaRPr>
          </a:p>
          <a:p>
            <a:pPr>
              <a:lnSpc>
                <a:spcPct val="100000"/>
              </a:lnSpc>
            </a:pPr>
            <a:r>
              <a:rPr b="0" lang="en-US" sz="1300" spc="-1" strike="noStrike">
                <a:latin typeface="Arial"/>
              </a:rPr>
              <a:t>        </a:t>
            </a:r>
            <a:r>
              <a:rPr b="0" lang="en-US" sz="1300" spc="-1" strike="noStrike">
                <a:latin typeface="Arial"/>
              </a:rPr>
              <a:t>struct posix_acl * (*get_acl)(struct inode *, int);                                                                                      </a:t>
            </a:r>
            <a:endParaRPr b="0" lang="en-US" sz="1300" spc="-1" strike="noStrike">
              <a:latin typeface="Arial"/>
            </a:endParaRPr>
          </a:p>
          <a:p>
            <a:pPr>
              <a:lnSpc>
                <a:spcPct val="100000"/>
              </a:lnSpc>
            </a:pPr>
            <a:r>
              <a:rPr b="0" lang="en-US" sz="1300" spc="-1" strike="noStrike">
                <a:latin typeface="Arial"/>
              </a:rPr>
              <a:t>                                                                                                                                                 </a:t>
            </a:r>
            <a:endParaRPr b="0" lang="en-US" sz="1300" spc="-1" strike="noStrike">
              <a:latin typeface="Arial"/>
            </a:endParaRPr>
          </a:p>
          <a:p>
            <a:pPr>
              <a:lnSpc>
                <a:spcPct val="100000"/>
              </a:lnSpc>
            </a:pPr>
            <a:r>
              <a:rPr b="0" lang="en-US" sz="1300" spc="-1" strike="noStrike">
                <a:latin typeface="Arial"/>
              </a:rPr>
              <a:t>        </a:t>
            </a:r>
            <a:r>
              <a:rPr b="0" lang="en-US" sz="1300" spc="-1" strike="noStrike">
                <a:latin typeface="Arial"/>
              </a:rPr>
              <a:t>int (*readlink) (struct dentry *, char __user *,int);                                                                                    </a:t>
            </a:r>
            <a:endParaRPr b="0" lang="en-US" sz="1300" spc="-1" strike="noStrike">
              <a:latin typeface="Arial"/>
            </a:endParaRPr>
          </a:p>
          <a:p>
            <a:pPr>
              <a:lnSpc>
                <a:spcPct val="100000"/>
              </a:lnSpc>
            </a:pPr>
            <a:r>
              <a:rPr b="0" lang="en-US" sz="1300" spc="-1" strike="noStrike">
                <a:latin typeface="Arial"/>
              </a:rPr>
              <a:t>        </a:t>
            </a:r>
            <a:r>
              <a:rPr b="0" lang="en-US" sz="1300" spc="-1" strike="noStrike">
                <a:latin typeface="Arial"/>
              </a:rPr>
              <a:t>void (*put_link) (struct inode *, void *);                                                                                               </a:t>
            </a:r>
            <a:endParaRPr b="0" lang="en-US" sz="1300" spc="-1" strike="noStrike">
              <a:latin typeface="Arial"/>
            </a:endParaRPr>
          </a:p>
          <a:p>
            <a:pPr>
              <a:lnSpc>
                <a:spcPct val="100000"/>
              </a:lnSpc>
            </a:pPr>
            <a:r>
              <a:rPr b="0" lang="en-US" sz="1300" spc="-1" strike="noStrike">
                <a:latin typeface="Arial"/>
              </a:rPr>
              <a:t>                                                                                                                                                 </a:t>
            </a:r>
            <a:endParaRPr b="0" lang="en-US" sz="1300" spc="-1" strike="noStrike">
              <a:latin typeface="Arial"/>
            </a:endParaRPr>
          </a:p>
          <a:p>
            <a:pPr>
              <a:lnSpc>
                <a:spcPct val="100000"/>
              </a:lnSpc>
            </a:pPr>
            <a:r>
              <a:rPr b="0" lang="en-US" sz="1300" spc="-1" strike="noStrike">
                <a:latin typeface="Arial"/>
              </a:rPr>
              <a:t>        </a:t>
            </a:r>
            <a:r>
              <a:rPr b="0" lang="en-US" sz="1300" spc="-1" strike="noStrike">
                <a:latin typeface="Arial"/>
              </a:rPr>
              <a:t>int (*create) (struct inode *,struct dentry *, umode_t, bool);                                                                           </a:t>
            </a:r>
            <a:endParaRPr b="0" lang="en-US" sz="1300" spc="-1" strike="noStrike">
              <a:latin typeface="Arial"/>
            </a:endParaRPr>
          </a:p>
          <a:p>
            <a:pPr>
              <a:lnSpc>
                <a:spcPct val="100000"/>
              </a:lnSpc>
            </a:pPr>
            <a:r>
              <a:rPr b="0" lang="en-US" sz="1300" spc="-1" strike="noStrike">
                <a:latin typeface="Arial"/>
              </a:rPr>
              <a:t>        </a:t>
            </a:r>
            <a:r>
              <a:rPr b="0" lang="en-US" sz="1300" spc="-1" strike="noStrike">
                <a:latin typeface="Arial"/>
              </a:rPr>
              <a:t>int (*link) (struct dentry *,struct inode *,struct dentry *);                                                                            </a:t>
            </a:r>
            <a:endParaRPr b="0" lang="en-US" sz="1300" spc="-1" strike="noStrike">
              <a:latin typeface="Arial"/>
            </a:endParaRPr>
          </a:p>
          <a:p>
            <a:pPr>
              <a:lnSpc>
                <a:spcPct val="100000"/>
              </a:lnSpc>
            </a:pPr>
            <a:r>
              <a:rPr b="0" lang="en-US" sz="1300" spc="-1" strike="noStrike">
                <a:latin typeface="Arial"/>
              </a:rPr>
              <a:t>        </a:t>
            </a:r>
            <a:r>
              <a:rPr b="0" lang="en-US" sz="1300" spc="-1" strike="noStrike">
                <a:latin typeface="Arial"/>
              </a:rPr>
              <a:t>int (*unlink) (struct inode *,struct dentry *);                                                                                          </a:t>
            </a:r>
            <a:endParaRPr b="0" lang="en-US" sz="1300" spc="-1" strike="noStrike">
              <a:latin typeface="Arial"/>
            </a:endParaRPr>
          </a:p>
          <a:p>
            <a:pPr>
              <a:lnSpc>
                <a:spcPct val="100000"/>
              </a:lnSpc>
            </a:pPr>
            <a:r>
              <a:rPr b="0" lang="en-US" sz="1300" spc="-1" strike="noStrike">
                <a:latin typeface="Arial"/>
              </a:rPr>
              <a:t>        </a:t>
            </a:r>
            <a:r>
              <a:rPr b="0" lang="en-US" sz="1300" spc="-1" strike="noStrike">
                <a:latin typeface="Arial"/>
              </a:rPr>
              <a:t>int (*symlink) (struct inode *,struct dentry *,const char *);                                                                            </a:t>
            </a:r>
            <a:endParaRPr b="0" lang="en-US" sz="1300" spc="-1" strike="noStrike">
              <a:latin typeface="Arial"/>
            </a:endParaRPr>
          </a:p>
          <a:p>
            <a:pPr>
              <a:lnSpc>
                <a:spcPct val="100000"/>
              </a:lnSpc>
            </a:pPr>
            <a:r>
              <a:rPr b="0" lang="en-US" sz="1300" spc="-1" strike="noStrike">
                <a:latin typeface="Arial"/>
              </a:rPr>
              <a:t>        </a:t>
            </a:r>
            <a:r>
              <a:rPr b="0" lang="en-US" sz="1300" spc="-1" strike="noStrike">
                <a:latin typeface="Arial"/>
              </a:rPr>
              <a:t>int (*mkdir) (struct inode *,struct dentry *,umode_t);                                                                                   </a:t>
            </a:r>
            <a:endParaRPr b="0" lang="en-US" sz="1300" spc="-1" strike="noStrike">
              <a:latin typeface="Arial"/>
            </a:endParaRPr>
          </a:p>
          <a:p>
            <a:pPr>
              <a:lnSpc>
                <a:spcPct val="100000"/>
              </a:lnSpc>
            </a:pPr>
            <a:r>
              <a:rPr b="0" lang="en-US" sz="1300" spc="-1" strike="noStrike">
                <a:latin typeface="Arial"/>
              </a:rPr>
              <a:t>        </a:t>
            </a:r>
            <a:r>
              <a:rPr b="0" lang="en-US" sz="1300" spc="-1" strike="noStrike">
                <a:latin typeface="Arial"/>
              </a:rPr>
              <a:t>int (*rmdir) (struct inode *,struct dentry *);                                                                                           </a:t>
            </a:r>
            <a:endParaRPr b="0" lang="en-US" sz="1300" spc="-1" strike="noStrike">
              <a:latin typeface="Arial"/>
            </a:endParaRPr>
          </a:p>
          <a:p>
            <a:pPr>
              <a:lnSpc>
                <a:spcPct val="100000"/>
              </a:lnSpc>
            </a:pPr>
            <a:r>
              <a:rPr b="0" lang="en-US" sz="1300" spc="-1" strike="noStrike">
                <a:latin typeface="Arial"/>
              </a:rPr>
              <a:t>        </a:t>
            </a:r>
            <a:r>
              <a:rPr b="0" lang="en-US" sz="1300" spc="-1" strike="noStrike">
                <a:latin typeface="Arial"/>
              </a:rPr>
              <a:t>int (*mknod) (struct inode *,struct dentry *,umode_t,dev_t);                                                                             </a:t>
            </a:r>
            <a:endParaRPr b="0" lang="en-US" sz="1300" spc="-1" strike="noStrike">
              <a:latin typeface="Arial"/>
            </a:endParaRPr>
          </a:p>
          <a:p>
            <a:pPr>
              <a:lnSpc>
                <a:spcPct val="100000"/>
              </a:lnSpc>
            </a:pPr>
            <a:r>
              <a:rPr b="0" lang="en-US" sz="1300" spc="-1" strike="noStrike">
                <a:latin typeface="Arial"/>
              </a:rPr>
              <a:t>        </a:t>
            </a:r>
            <a:r>
              <a:rPr b="0" lang="en-US" sz="1300" spc="-1" strike="noStrike">
                <a:latin typeface="Arial"/>
              </a:rPr>
              <a:t>int (*rename) (struct inode *, struct dentry *,                                                                                          </a:t>
            </a:r>
            <a:endParaRPr b="0" lang="en-US" sz="1300" spc="-1" strike="noStrike">
              <a:latin typeface="Arial"/>
            </a:endParaRPr>
          </a:p>
          <a:p>
            <a:pPr>
              <a:lnSpc>
                <a:spcPct val="100000"/>
              </a:lnSpc>
            </a:pPr>
            <a:r>
              <a:rPr b="0" lang="en-US" sz="1300" spc="-1" strike="noStrike">
                <a:latin typeface="Arial"/>
              </a:rPr>
              <a:t>                        </a:t>
            </a:r>
            <a:r>
              <a:rPr b="0" lang="en-US" sz="1300" spc="-1" strike="noStrike">
                <a:latin typeface="Arial"/>
              </a:rPr>
              <a:t>struct inode *, struct dentry *);                                                                                        </a:t>
            </a:r>
            <a:endParaRPr b="0" lang="en-US" sz="1300" spc="-1" strike="noStrike">
              <a:latin typeface="Arial"/>
            </a:endParaRPr>
          </a:p>
          <a:p>
            <a:pPr>
              <a:lnSpc>
                <a:spcPct val="100000"/>
              </a:lnSpc>
            </a:pPr>
            <a:r>
              <a:rPr b="0" lang="en-US" sz="1300" spc="-1" strike="noStrike">
                <a:latin typeface="Arial"/>
              </a:rPr>
              <a:t>        </a:t>
            </a:r>
            <a:r>
              <a:rPr b="0" lang="en-US" sz="1300" spc="-1" strike="noStrike">
                <a:latin typeface="Arial"/>
              </a:rPr>
              <a:t>int (*rename2) (struct inode *, struct dentry *,                                                                                         </a:t>
            </a:r>
            <a:endParaRPr b="0" lang="en-US" sz="1300" spc="-1" strike="noStrike">
              <a:latin typeface="Arial"/>
            </a:endParaRPr>
          </a:p>
          <a:p>
            <a:pPr>
              <a:lnSpc>
                <a:spcPct val="100000"/>
              </a:lnSpc>
            </a:pPr>
            <a:r>
              <a:rPr b="0" lang="en-US" sz="1300" spc="-1" strike="noStrike">
                <a:latin typeface="Arial"/>
              </a:rPr>
              <a:t>                        </a:t>
            </a:r>
            <a:r>
              <a:rPr b="0" lang="en-US" sz="1300" spc="-1" strike="noStrike">
                <a:latin typeface="Arial"/>
              </a:rPr>
              <a:t>struct inode *, struct dentry *, unsigned int);                                                                          </a:t>
            </a:r>
            <a:endParaRPr b="0" lang="en-US" sz="1300" spc="-1" strike="noStrike">
              <a:latin typeface="Arial"/>
            </a:endParaRPr>
          </a:p>
          <a:p>
            <a:pPr>
              <a:lnSpc>
                <a:spcPct val="100000"/>
              </a:lnSpc>
            </a:pPr>
            <a:r>
              <a:rPr b="0" lang="en-US" sz="1300" spc="-1" strike="noStrike">
                <a:latin typeface="Arial"/>
              </a:rPr>
              <a:t>        </a:t>
            </a:r>
            <a:r>
              <a:rPr b="0" lang="en-US" sz="1300" spc="-1" strike="noStrike">
                <a:latin typeface="Arial"/>
              </a:rPr>
              <a:t>int (*setattr) (struct dentry *, struct iattr *);                                                                                        </a:t>
            </a:r>
            <a:endParaRPr b="0" lang="en-US" sz="1300" spc="-1" strike="noStrike">
              <a:latin typeface="Arial"/>
            </a:endParaRPr>
          </a:p>
          <a:p>
            <a:pPr>
              <a:lnSpc>
                <a:spcPct val="100000"/>
              </a:lnSpc>
            </a:pPr>
            <a:r>
              <a:rPr b="0" lang="en-US" sz="1300" spc="-1" strike="noStrike">
                <a:latin typeface="Arial"/>
              </a:rPr>
              <a:t>        </a:t>
            </a:r>
            <a:r>
              <a:rPr b="0" lang="en-US" sz="1300" spc="-1" strike="noStrike">
                <a:latin typeface="Arial"/>
              </a:rPr>
              <a:t>int (*getattr) (struct vfsmount *mnt, struct dentry *, struct kstat *);                                                                  </a:t>
            </a:r>
            <a:endParaRPr b="0" lang="en-US" sz="1300" spc="-1" strike="noStrike">
              <a:latin typeface="Arial"/>
            </a:endParaRPr>
          </a:p>
          <a:p>
            <a:pPr>
              <a:lnSpc>
                <a:spcPct val="100000"/>
              </a:lnSpc>
            </a:pPr>
            <a:r>
              <a:rPr b="0" lang="en-US" sz="1300" spc="-1" strike="noStrike">
                <a:latin typeface="Arial"/>
              </a:rPr>
              <a:t>        </a:t>
            </a:r>
            <a:r>
              <a:rPr b="0" lang="en-US" sz="1300" spc="-1" strike="noStrike">
                <a:latin typeface="Arial"/>
              </a:rPr>
              <a:t>int (*setxattr) (struct dentry *, const char *,const void *,size_t,int);                                                                 </a:t>
            </a:r>
            <a:endParaRPr b="0" lang="en-US" sz="1300" spc="-1" strike="noStrike">
              <a:latin typeface="Arial"/>
            </a:endParaRPr>
          </a:p>
          <a:p>
            <a:pPr>
              <a:lnSpc>
                <a:spcPct val="100000"/>
              </a:lnSpc>
            </a:pPr>
            <a:r>
              <a:rPr b="0" lang="en-US" sz="1300" spc="-1" strike="noStrike">
                <a:latin typeface="Arial"/>
              </a:rPr>
              <a:t>        </a:t>
            </a:r>
            <a:r>
              <a:rPr b="0" lang="en-US" sz="1300" spc="-1" strike="noStrike">
                <a:latin typeface="Arial"/>
              </a:rPr>
              <a:t>ssize_t (*getxattr) (struct dentry *, const char *, void *, size_t);                                                                     </a:t>
            </a:r>
            <a:endParaRPr b="0" lang="en-US" sz="1300" spc="-1" strike="noStrike">
              <a:latin typeface="Arial"/>
            </a:endParaRPr>
          </a:p>
          <a:p>
            <a:pPr>
              <a:lnSpc>
                <a:spcPct val="100000"/>
              </a:lnSpc>
            </a:pPr>
            <a:r>
              <a:rPr b="0" lang="en-US" sz="1300" spc="-1" strike="noStrike">
                <a:latin typeface="Arial"/>
              </a:rPr>
              <a:t>        </a:t>
            </a:r>
            <a:r>
              <a:rPr b="0" lang="en-US" sz="1300" spc="-1" strike="noStrike">
                <a:latin typeface="Arial"/>
              </a:rPr>
              <a:t>ssize_t (*listxattr) (struct dentry *, char *, size_t);                                                                                  </a:t>
            </a:r>
            <a:endParaRPr b="0" lang="en-US" sz="1300" spc="-1" strike="noStrike">
              <a:latin typeface="Arial"/>
            </a:endParaRPr>
          </a:p>
          <a:p>
            <a:pPr>
              <a:lnSpc>
                <a:spcPct val="100000"/>
              </a:lnSpc>
            </a:pPr>
            <a:r>
              <a:rPr b="0" lang="en-US" sz="1300" spc="-1" strike="noStrike">
                <a:latin typeface="Arial"/>
              </a:rPr>
              <a:t>        </a:t>
            </a:r>
            <a:r>
              <a:rPr b="0" lang="en-US" sz="1300" spc="-1" strike="noStrike">
                <a:latin typeface="Arial"/>
              </a:rPr>
              <a:t>int (*removexattr) (struct dentry *, const char *);                                                                                      </a:t>
            </a:r>
            <a:endParaRPr b="0" lang="en-US" sz="1300" spc="-1" strike="noStrike">
              <a:latin typeface="Arial"/>
            </a:endParaRPr>
          </a:p>
          <a:p>
            <a:pPr>
              <a:lnSpc>
                <a:spcPct val="100000"/>
              </a:lnSpc>
            </a:pPr>
            <a:r>
              <a:rPr b="0" lang="en-US" sz="1300" spc="-1" strike="noStrike">
                <a:latin typeface="Arial"/>
              </a:rPr>
              <a:t>        </a:t>
            </a:r>
            <a:r>
              <a:rPr b="0" lang="en-US" sz="1300" spc="-1" strike="noStrike">
                <a:latin typeface="Arial"/>
              </a:rPr>
              <a:t>int (*fiemap)(struct inode *, struct fiemap_extent_info *, u64 start,                                                                    </a:t>
            </a:r>
            <a:endParaRPr b="0" lang="en-US" sz="1300" spc="-1" strike="noStrike">
              <a:latin typeface="Arial"/>
            </a:endParaRPr>
          </a:p>
          <a:p>
            <a:pPr>
              <a:lnSpc>
                <a:spcPct val="100000"/>
              </a:lnSpc>
            </a:pPr>
            <a:r>
              <a:rPr b="0" lang="en-US" sz="1300" spc="-1" strike="noStrike">
                <a:latin typeface="Arial"/>
              </a:rPr>
              <a:t>                      </a:t>
            </a:r>
            <a:r>
              <a:rPr b="0" lang="en-US" sz="1300" spc="-1" strike="noStrike">
                <a:latin typeface="Arial"/>
              </a:rPr>
              <a:t>u64 len);                                                                                                                  </a:t>
            </a:r>
            <a:endParaRPr b="0" lang="en-US" sz="1300" spc="-1" strike="noStrike">
              <a:latin typeface="Arial"/>
            </a:endParaRPr>
          </a:p>
          <a:p>
            <a:pPr>
              <a:lnSpc>
                <a:spcPct val="100000"/>
              </a:lnSpc>
            </a:pPr>
            <a:r>
              <a:rPr b="0" lang="en-US" sz="1300" spc="-1" strike="noStrike">
                <a:latin typeface="Arial"/>
              </a:rPr>
              <a:t>        </a:t>
            </a:r>
            <a:r>
              <a:rPr b="0" lang="en-US" sz="1300" spc="-1" strike="noStrike">
                <a:latin typeface="Arial"/>
              </a:rPr>
              <a:t>int (*update_time)(struct inode *, struct timespec *, int);                                                                              </a:t>
            </a:r>
            <a:endParaRPr b="0" lang="en-US" sz="1300" spc="-1" strike="noStrike">
              <a:latin typeface="Arial"/>
            </a:endParaRPr>
          </a:p>
          <a:p>
            <a:pPr>
              <a:lnSpc>
                <a:spcPct val="100000"/>
              </a:lnSpc>
            </a:pPr>
            <a:r>
              <a:rPr b="0" lang="en-US" sz="1300" spc="-1" strike="noStrike">
                <a:latin typeface="Arial"/>
              </a:rPr>
              <a:t>        </a:t>
            </a:r>
            <a:r>
              <a:rPr b="0" lang="en-US" sz="1300" spc="-1" strike="noStrike">
                <a:latin typeface="Arial"/>
              </a:rPr>
              <a:t>int (*atomic_open)(struct inode *, struct dentry *,                                                                                      </a:t>
            </a:r>
            <a:endParaRPr b="0" lang="en-US" sz="1300" spc="-1" strike="noStrike">
              <a:latin typeface="Arial"/>
            </a:endParaRPr>
          </a:p>
          <a:p>
            <a:pPr>
              <a:lnSpc>
                <a:spcPct val="100000"/>
              </a:lnSpc>
            </a:pPr>
            <a:r>
              <a:rPr b="0" lang="en-US" sz="1300" spc="-1" strike="noStrike">
                <a:latin typeface="Arial"/>
              </a:rPr>
              <a:t>                           </a:t>
            </a:r>
            <a:r>
              <a:rPr b="0" lang="en-US" sz="1300" spc="-1" strike="noStrike">
                <a:latin typeface="Arial"/>
              </a:rPr>
              <a:t>struct file *, unsigned open_flag,                                                                                    </a:t>
            </a:r>
            <a:endParaRPr b="0" lang="en-US" sz="1300" spc="-1" strike="noStrike">
              <a:latin typeface="Arial"/>
            </a:endParaRPr>
          </a:p>
          <a:p>
            <a:pPr>
              <a:lnSpc>
                <a:spcPct val="100000"/>
              </a:lnSpc>
            </a:pPr>
            <a:r>
              <a:rPr b="0" lang="en-US" sz="1300" spc="-1" strike="noStrike">
                <a:latin typeface="Arial"/>
              </a:rPr>
              <a:t>                           </a:t>
            </a:r>
            <a:r>
              <a:rPr b="0" lang="en-US" sz="1300" spc="-1" strike="noStrike">
                <a:latin typeface="Arial"/>
              </a:rPr>
              <a:t>umode_t create_mode, int *opened);                                                                                    </a:t>
            </a:r>
            <a:endParaRPr b="0" lang="en-US" sz="1300" spc="-1" strike="noStrike">
              <a:latin typeface="Arial"/>
            </a:endParaRPr>
          </a:p>
          <a:p>
            <a:pPr>
              <a:lnSpc>
                <a:spcPct val="100000"/>
              </a:lnSpc>
            </a:pPr>
            <a:r>
              <a:rPr b="0" lang="en-US" sz="1300" spc="-1" strike="noStrike">
                <a:latin typeface="Arial"/>
              </a:rPr>
              <a:t>        </a:t>
            </a:r>
            <a:r>
              <a:rPr b="0" lang="en-US" sz="1300" spc="-1" strike="noStrike">
                <a:latin typeface="Arial"/>
              </a:rPr>
              <a:t>int (*tmpfile) (struct inode *, struct dentry *, umode_t);                                                                               </a:t>
            </a:r>
            <a:endParaRPr b="0" lang="en-US" sz="1300" spc="-1" strike="noStrike">
              <a:latin typeface="Arial"/>
            </a:endParaRPr>
          </a:p>
          <a:p>
            <a:pPr>
              <a:lnSpc>
                <a:spcPct val="100000"/>
              </a:lnSpc>
            </a:pPr>
            <a:r>
              <a:rPr b="0" lang="en-US" sz="1300" spc="-1" strike="noStrike">
                <a:latin typeface="Arial"/>
              </a:rPr>
              <a:t>        </a:t>
            </a:r>
            <a:r>
              <a:rPr b="0" lang="en-US" sz="1300" spc="-1" strike="noStrike">
                <a:latin typeface="Arial"/>
              </a:rPr>
              <a:t>int (*set_acl)(struct inode *, struct posix_acl *, int);                                                                                 </a:t>
            </a:r>
            <a:endParaRPr b="0" lang="en-US" sz="1300" spc="-1" strike="noStrike">
              <a:latin typeface="Arial"/>
            </a:endParaRPr>
          </a:p>
          <a:p>
            <a:pPr>
              <a:lnSpc>
                <a:spcPct val="100000"/>
              </a:lnSpc>
            </a:pPr>
            <a:r>
              <a:rPr b="0" lang="en-US" sz="1300" spc="-1" strike="noStrike">
                <a:latin typeface="Arial"/>
              </a:rPr>
              <a:t>} ____cacheline_aligned;  </a:t>
            </a:r>
            <a:endParaRPr b="0" lang="en-US" sz="1300" spc="-1" strike="noStrike">
              <a:latin typeface="Arial"/>
            </a:endParaRPr>
          </a:p>
        </p:txBody>
      </p:sp>
    </p:spTree>
  </p:cSld>
  <p:timing>
    <p:tnLst>
      <p:par>
        <p:cTn id="87" dur="indefinite" restart="never" nodeType="tmRoot">
          <p:childTnLst>
            <p:seq>
              <p:cTn id="88" dur="indefinite"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CustomShape 1"/>
          <p:cNvSpPr/>
          <p:nvPr/>
        </p:nvSpPr>
        <p:spPr>
          <a:xfrm>
            <a:off x="584640" y="751680"/>
            <a:ext cx="11485080" cy="418572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latin typeface="Arial"/>
              </a:rPr>
              <a:t>struct </a:t>
            </a:r>
            <a:r>
              <a:rPr b="1" lang="en-US" sz="2000" spc="-1" strike="noStrike">
                <a:latin typeface="Arial"/>
              </a:rPr>
              <a:t>dentry_operations</a:t>
            </a:r>
            <a:r>
              <a:rPr b="0" lang="en-US" sz="1600" spc="-1" strike="noStrike">
                <a:latin typeface="Arial"/>
              </a:rPr>
              <a:t> {                                                                                                                       </a:t>
            </a:r>
            <a:endParaRPr b="0" lang="en-US" sz="1600" spc="-1" strike="noStrike">
              <a:latin typeface="Arial"/>
            </a:endParaRPr>
          </a:p>
          <a:p>
            <a:pPr>
              <a:lnSpc>
                <a:spcPct val="100000"/>
              </a:lnSpc>
            </a:pPr>
            <a:r>
              <a:rPr b="0" lang="en-US" sz="1600" spc="-1" strike="noStrike">
                <a:latin typeface="Arial"/>
              </a:rPr>
              <a:t>        </a:t>
            </a:r>
            <a:r>
              <a:rPr b="0" lang="en-US" sz="1600" spc="-1" strike="noStrike">
                <a:latin typeface="Arial"/>
              </a:rPr>
              <a:t>int (*d_revalidate)(struct dentry *, unsigned int);                                                                                      </a:t>
            </a:r>
            <a:endParaRPr b="0" lang="en-US" sz="1600" spc="-1" strike="noStrike">
              <a:latin typeface="Arial"/>
            </a:endParaRPr>
          </a:p>
          <a:p>
            <a:pPr>
              <a:lnSpc>
                <a:spcPct val="100000"/>
              </a:lnSpc>
            </a:pPr>
            <a:r>
              <a:rPr b="0" lang="en-US" sz="1600" spc="-1" strike="noStrike">
                <a:latin typeface="Arial"/>
              </a:rPr>
              <a:t>        </a:t>
            </a:r>
            <a:r>
              <a:rPr b="0" lang="en-US" sz="1600" spc="-1" strike="noStrike">
                <a:latin typeface="Arial"/>
              </a:rPr>
              <a:t>int (*d_weak_revalidate)(struct dentry *, unsigned int);                                                                                 </a:t>
            </a:r>
            <a:endParaRPr b="0" lang="en-US" sz="1600" spc="-1" strike="noStrike">
              <a:latin typeface="Arial"/>
            </a:endParaRPr>
          </a:p>
          <a:p>
            <a:pPr>
              <a:lnSpc>
                <a:spcPct val="100000"/>
              </a:lnSpc>
            </a:pPr>
            <a:r>
              <a:rPr b="0" lang="en-US" sz="1600" spc="-1" strike="noStrike">
                <a:latin typeface="Arial"/>
              </a:rPr>
              <a:t>        </a:t>
            </a:r>
            <a:r>
              <a:rPr b="0" lang="en-US" sz="1600" spc="-1" strike="noStrike">
                <a:latin typeface="Arial"/>
              </a:rPr>
              <a:t>int (*d_hash)(const struct dentry *, struct qstr *);                                                                                     </a:t>
            </a:r>
            <a:endParaRPr b="0" lang="en-US" sz="1600" spc="-1" strike="noStrike">
              <a:latin typeface="Arial"/>
            </a:endParaRPr>
          </a:p>
          <a:p>
            <a:pPr>
              <a:lnSpc>
                <a:spcPct val="100000"/>
              </a:lnSpc>
            </a:pPr>
            <a:r>
              <a:rPr b="0" lang="en-US" sz="1600" spc="-1" strike="noStrike">
                <a:latin typeface="Arial"/>
              </a:rPr>
              <a:t>        </a:t>
            </a:r>
            <a:r>
              <a:rPr b="0" lang="en-US" sz="1600" spc="-1" strike="noStrike">
                <a:latin typeface="Arial"/>
              </a:rPr>
              <a:t>int (*d_compare)(const struct dentry *, const struct dentry *,                                                                           </a:t>
            </a:r>
            <a:endParaRPr b="0" lang="en-US" sz="1600" spc="-1" strike="noStrike">
              <a:latin typeface="Arial"/>
            </a:endParaRPr>
          </a:p>
          <a:p>
            <a:pPr>
              <a:lnSpc>
                <a:spcPct val="100000"/>
              </a:lnSpc>
            </a:pPr>
            <a:r>
              <a:rPr b="0" lang="en-US" sz="1600" spc="-1" strike="noStrike">
                <a:latin typeface="Arial"/>
              </a:rPr>
              <a:t>                        </a:t>
            </a:r>
            <a:r>
              <a:rPr b="0" lang="en-US" sz="1600" spc="-1" strike="noStrike">
                <a:latin typeface="Arial"/>
              </a:rPr>
              <a:t>unsigned int, const char *, const struct qstr *);                                                                        </a:t>
            </a:r>
            <a:endParaRPr b="0" lang="en-US" sz="1600" spc="-1" strike="noStrike">
              <a:latin typeface="Arial"/>
            </a:endParaRPr>
          </a:p>
          <a:p>
            <a:pPr>
              <a:lnSpc>
                <a:spcPct val="100000"/>
              </a:lnSpc>
            </a:pPr>
            <a:r>
              <a:rPr b="0" lang="en-US" sz="1600" spc="-1" strike="noStrike">
                <a:latin typeface="Arial"/>
              </a:rPr>
              <a:t>        </a:t>
            </a:r>
            <a:r>
              <a:rPr b="0" lang="en-US" sz="1600" spc="-1" strike="noStrike">
                <a:latin typeface="Arial"/>
              </a:rPr>
              <a:t>int (*d_delete)(const struct dentry *);                                                                                                  </a:t>
            </a:r>
            <a:endParaRPr b="0" lang="en-US" sz="1600" spc="-1" strike="noStrike">
              <a:latin typeface="Arial"/>
            </a:endParaRPr>
          </a:p>
          <a:p>
            <a:pPr>
              <a:lnSpc>
                <a:spcPct val="100000"/>
              </a:lnSpc>
            </a:pPr>
            <a:r>
              <a:rPr b="0" lang="en-US" sz="1600" spc="-1" strike="noStrike">
                <a:latin typeface="Arial"/>
              </a:rPr>
              <a:t>        </a:t>
            </a:r>
            <a:r>
              <a:rPr b="0" lang="en-US" sz="1600" spc="-1" strike="noStrike">
                <a:latin typeface="Arial"/>
              </a:rPr>
              <a:t>void (*d_release)(struct dentry *);                                                                                                      </a:t>
            </a:r>
            <a:endParaRPr b="0" lang="en-US" sz="1600" spc="-1" strike="noStrike">
              <a:latin typeface="Arial"/>
            </a:endParaRPr>
          </a:p>
          <a:p>
            <a:pPr>
              <a:lnSpc>
                <a:spcPct val="100000"/>
              </a:lnSpc>
            </a:pPr>
            <a:r>
              <a:rPr b="0" lang="en-US" sz="1600" spc="-1" strike="noStrike">
                <a:latin typeface="Arial"/>
              </a:rPr>
              <a:t>        </a:t>
            </a:r>
            <a:r>
              <a:rPr b="0" lang="en-US" sz="1600" spc="-1" strike="noStrike">
                <a:latin typeface="Arial"/>
              </a:rPr>
              <a:t>void (*d_prune)(struct dentry *);                                                                                                        </a:t>
            </a:r>
            <a:endParaRPr b="0" lang="en-US" sz="1600" spc="-1" strike="noStrike">
              <a:latin typeface="Arial"/>
            </a:endParaRPr>
          </a:p>
          <a:p>
            <a:pPr>
              <a:lnSpc>
                <a:spcPct val="100000"/>
              </a:lnSpc>
            </a:pPr>
            <a:r>
              <a:rPr b="0" lang="en-US" sz="1600" spc="-1" strike="noStrike">
                <a:latin typeface="Arial"/>
              </a:rPr>
              <a:t>        </a:t>
            </a:r>
            <a:r>
              <a:rPr b="0" lang="en-US" sz="1600" spc="-1" strike="noStrike">
                <a:latin typeface="Arial"/>
              </a:rPr>
              <a:t>void (*d_iput)(struct dentry *, struct inode *);                                                                                         </a:t>
            </a:r>
            <a:endParaRPr b="0" lang="en-US" sz="1600" spc="-1" strike="noStrike">
              <a:latin typeface="Arial"/>
            </a:endParaRPr>
          </a:p>
          <a:p>
            <a:pPr>
              <a:lnSpc>
                <a:spcPct val="100000"/>
              </a:lnSpc>
            </a:pPr>
            <a:r>
              <a:rPr b="0" lang="en-US" sz="1600" spc="-1" strike="noStrike">
                <a:latin typeface="Arial"/>
              </a:rPr>
              <a:t>        </a:t>
            </a:r>
            <a:r>
              <a:rPr b="0" lang="en-US" sz="1600" spc="-1" strike="noStrike">
                <a:latin typeface="Arial"/>
              </a:rPr>
              <a:t>char *(*d_dname)(struct dentry *, char *, int);                                                                                          </a:t>
            </a:r>
            <a:endParaRPr b="0" lang="en-US" sz="1600" spc="-1" strike="noStrike">
              <a:latin typeface="Arial"/>
            </a:endParaRPr>
          </a:p>
          <a:p>
            <a:pPr>
              <a:lnSpc>
                <a:spcPct val="100000"/>
              </a:lnSpc>
            </a:pPr>
            <a:r>
              <a:rPr b="0" lang="en-US" sz="1600" spc="-1" strike="noStrike">
                <a:latin typeface="Arial"/>
              </a:rPr>
              <a:t>        </a:t>
            </a:r>
            <a:r>
              <a:rPr b="0" lang="en-US" sz="1600" spc="-1" strike="noStrike">
                <a:latin typeface="Arial"/>
              </a:rPr>
              <a:t>struct vfsmount *(*d_automount)(struct path *);                                                                                          </a:t>
            </a:r>
            <a:endParaRPr b="0" lang="en-US" sz="1600" spc="-1" strike="noStrike">
              <a:latin typeface="Arial"/>
            </a:endParaRPr>
          </a:p>
          <a:p>
            <a:pPr>
              <a:lnSpc>
                <a:spcPct val="100000"/>
              </a:lnSpc>
            </a:pPr>
            <a:r>
              <a:rPr b="0" lang="en-US" sz="1600" spc="-1" strike="noStrike">
                <a:latin typeface="Arial"/>
              </a:rPr>
              <a:t>        </a:t>
            </a:r>
            <a:r>
              <a:rPr b="0" lang="en-US" sz="1600" spc="-1" strike="noStrike">
                <a:latin typeface="Arial"/>
              </a:rPr>
              <a:t>int (*d_manage)(struct dentry *, bool);                                                                                                  </a:t>
            </a:r>
            <a:endParaRPr b="0" lang="en-US" sz="1600" spc="-1" strike="noStrike">
              <a:latin typeface="Arial"/>
            </a:endParaRPr>
          </a:p>
          <a:p>
            <a:pPr>
              <a:lnSpc>
                <a:spcPct val="100000"/>
              </a:lnSpc>
            </a:pPr>
            <a:r>
              <a:rPr b="0" lang="en-US" sz="1600" spc="-1" strike="noStrike">
                <a:latin typeface="Arial"/>
              </a:rPr>
              <a:t>        </a:t>
            </a:r>
            <a:r>
              <a:rPr b="0" lang="en-US" sz="1600" spc="-1" strike="noStrike">
                <a:latin typeface="Arial"/>
              </a:rPr>
              <a:t>struct inode *(*d_select_inode)(struct dentry *, unsigned);                                                                              </a:t>
            </a:r>
            <a:endParaRPr b="0" lang="en-US" sz="1600" spc="-1" strike="noStrike">
              <a:latin typeface="Arial"/>
            </a:endParaRPr>
          </a:p>
          <a:p>
            <a:pPr>
              <a:lnSpc>
                <a:spcPct val="100000"/>
              </a:lnSpc>
            </a:pPr>
            <a:r>
              <a:rPr b="0" lang="en-US" sz="1600" spc="-1" strike="noStrike">
                <a:latin typeface="Arial"/>
              </a:rPr>
              <a:t>        </a:t>
            </a:r>
            <a:r>
              <a:rPr b="0" lang="en-US" sz="1600" spc="-1" strike="noStrike">
                <a:latin typeface="Arial"/>
              </a:rPr>
              <a:t>struct dentry *(*d_real)(struct dentry *, struct inode *);                                                                               </a:t>
            </a:r>
            <a:endParaRPr b="0" lang="en-US" sz="1600" spc="-1" strike="noStrike">
              <a:latin typeface="Arial"/>
            </a:endParaRPr>
          </a:p>
          <a:p>
            <a:pPr>
              <a:lnSpc>
                <a:spcPct val="100000"/>
              </a:lnSpc>
            </a:pPr>
            <a:r>
              <a:rPr b="0" lang="en-US" sz="1600" spc="-1" strike="noStrike">
                <a:latin typeface="Arial"/>
              </a:rPr>
              <a:t>} ____cacheline_aligned; </a:t>
            </a:r>
            <a:endParaRPr b="0" lang="en-US" sz="1600" spc="-1" strike="noStrike">
              <a:latin typeface="Arial"/>
            </a:endParaRPr>
          </a:p>
        </p:txBody>
      </p:sp>
    </p:spTree>
  </p:cSld>
  <p:timing>
    <p:tnLst>
      <p:par>
        <p:cTn id="89" dur="indefinite" restart="never" nodeType="tmRoot">
          <p:childTnLst>
            <p:seq>
              <p:cTn id="90" dur="indefinite"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CustomShape 1"/>
          <p:cNvSpPr/>
          <p:nvPr/>
        </p:nvSpPr>
        <p:spPr>
          <a:xfrm>
            <a:off x="274320" y="94680"/>
            <a:ext cx="11616480" cy="9048960"/>
          </a:xfrm>
          <a:prstGeom prst="rect">
            <a:avLst/>
          </a:prstGeom>
          <a:noFill/>
          <a:ln>
            <a:noFill/>
          </a:ln>
        </p:spPr>
        <p:style>
          <a:lnRef idx="0"/>
          <a:fillRef idx="0"/>
          <a:effectRef idx="0"/>
          <a:fontRef idx="minor"/>
        </p:style>
        <p:txBody>
          <a:bodyPr lIns="90000" rIns="90000" tIns="45000" bIns="45000"/>
          <a:p>
            <a:pPr>
              <a:lnSpc>
                <a:spcPct val="100000"/>
              </a:lnSpc>
            </a:pPr>
            <a:r>
              <a:rPr b="0" lang="en-US" sz="1300" spc="-1" strike="noStrike">
                <a:latin typeface="Arial"/>
              </a:rPr>
              <a:t>struct</a:t>
            </a:r>
            <a:r>
              <a:rPr b="1" lang="en-US" sz="2000" spc="-1" strike="noStrike">
                <a:latin typeface="Arial"/>
              </a:rPr>
              <a:t> file_operations</a:t>
            </a:r>
            <a:r>
              <a:rPr b="0" lang="en-US" sz="1300" spc="-1" strike="noStrike">
                <a:latin typeface="Arial"/>
              </a:rPr>
              <a:t> {                                                                                                                         </a:t>
            </a:r>
            <a:endParaRPr b="0" lang="en-US" sz="1300" spc="-1" strike="noStrike">
              <a:latin typeface="Arial"/>
            </a:endParaRPr>
          </a:p>
          <a:p>
            <a:pPr>
              <a:lnSpc>
                <a:spcPct val="100000"/>
              </a:lnSpc>
            </a:pPr>
            <a:r>
              <a:rPr b="0" lang="en-US" sz="1300" spc="-1" strike="noStrike">
                <a:latin typeface="Arial"/>
              </a:rPr>
              <a:t>        </a:t>
            </a:r>
            <a:r>
              <a:rPr b="0" lang="en-US" sz="1300" spc="-1" strike="noStrike">
                <a:latin typeface="Arial"/>
              </a:rPr>
              <a:t>struct module *owner;                                                                                                                    </a:t>
            </a:r>
            <a:endParaRPr b="0" lang="en-US" sz="1300" spc="-1" strike="noStrike">
              <a:latin typeface="Arial"/>
            </a:endParaRPr>
          </a:p>
          <a:p>
            <a:pPr>
              <a:lnSpc>
                <a:spcPct val="100000"/>
              </a:lnSpc>
            </a:pPr>
            <a:r>
              <a:rPr b="0" lang="en-US" sz="1300" spc="-1" strike="noStrike">
                <a:latin typeface="Arial"/>
              </a:rPr>
              <a:t>        </a:t>
            </a:r>
            <a:r>
              <a:rPr b="0" lang="en-US" sz="1300" spc="-1" strike="noStrike">
                <a:latin typeface="Arial"/>
              </a:rPr>
              <a:t>loff_t (*llseek) (struct file *, loff_t, int);                                                                                           </a:t>
            </a:r>
            <a:endParaRPr b="0" lang="en-US" sz="1300" spc="-1" strike="noStrike">
              <a:latin typeface="Arial"/>
            </a:endParaRPr>
          </a:p>
          <a:p>
            <a:pPr>
              <a:lnSpc>
                <a:spcPct val="100000"/>
              </a:lnSpc>
            </a:pPr>
            <a:r>
              <a:rPr b="0" lang="en-US" sz="1300" spc="-1" strike="noStrike">
                <a:latin typeface="Arial"/>
              </a:rPr>
              <a:t>        </a:t>
            </a:r>
            <a:r>
              <a:rPr b="0" lang="en-US" sz="1300" spc="-1" strike="noStrike">
                <a:latin typeface="Arial"/>
              </a:rPr>
              <a:t>ssize_t (*read) (struct file *, char __user *, size_t, loff_t *);                                                                        </a:t>
            </a:r>
            <a:endParaRPr b="0" lang="en-US" sz="1300" spc="-1" strike="noStrike">
              <a:latin typeface="Arial"/>
            </a:endParaRPr>
          </a:p>
          <a:p>
            <a:pPr>
              <a:lnSpc>
                <a:spcPct val="100000"/>
              </a:lnSpc>
            </a:pPr>
            <a:r>
              <a:rPr b="0" lang="en-US" sz="1300" spc="-1" strike="noStrike">
                <a:latin typeface="Arial"/>
              </a:rPr>
              <a:t>        </a:t>
            </a:r>
            <a:r>
              <a:rPr b="0" lang="en-US" sz="1300" spc="-1" strike="noStrike">
                <a:latin typeface="Arial"/>
              </a:rPr>
              <a:t>ssize_t (*write) (struct file *, const char __user *, size_t, loff_t *);                                                                 </a:t>
            </a:r>
            <a:endParaRPr b="0" lang="en-US" sz="1300" spc="-1" strike="noStrike">
              <a:latin typeface="Arial"/>
            </a:endParaRPr>
          </a:p>
          <a:p>
            <a:pPr>
              <a:lnSpc>
                <a:spcPct val="100000"/>
              </a:lnSpc>
            </a:pPr>
            <a:r>
              <a:rPr b="0" lang="en-US" sz="1300" spc="-1" strike="noStrike">
                <a:latin typeface="Arial"/>
              </a:rPr>
              <a:t>        </a:t>
            </a:r>
            <a:r>
              <a:rPr b="0" lang="en-US" sz="1300" spc="-1" strike="noStrike">
                <a:latin typeface="Arial"/>
              </a:rPr>
              <a:t>ssize_t (*read_iter) (struct kiocb *, struct iov_iter *);                                                                                </a:t>
            </a:r>
            <a:endParaRPr b="0" lang="en-US" sz="1300" spc="-1" strike="noStrike">
              <a:latin typeface="Arial"/>
            </a:endParaRPr>
          </a:p>
          <a:p>
            <a:pPr>
              <a:lnSpc>
                <a:spcPct val="100000"/>
              </a:lnSpc>
            </a:pPr>
            <a:r>
              <a:rPr b="0" lang="en-US" sz="1300" spc="-1" strike="noStrike">
                <a:latin typeface="Arial"/>
              </a:rPr>
              <a:t>        </a:t>
            </a:r>
            <a:r>
              <a:rPr b="0" lang="en-US" sz="1300" spc="-1" strike="noStrike">
                <a:latin typeface="Arial"/>
              </a:rPr>
              <a:t>ssize_t (*write_iter) (struct kiocb *, struct iov_iter *);                                                                               </a:t>
            </a:r>
            <a:endParaRPr b="0" lang="en-US" sz="1300" spc="-1" strike="noStrike">
              <a:latin typeface="Arial"/>
            </a:endParaRPr>
          </a:p>
          <a:p>
            <a:pPr>
              <a:lnSpc>
                <a:spcPct val="100000"/>
              </a:lnSpc>
            </a:pPr>
            <a:r>
              <a:rPr b="0" lang="en-US" sz="1300" spc="-1" strike="noStrike">
                <a:latin typeface="Arial"/>
              </a:rPr>
              <a:t>        </a:t>
            </a:r>
            <a:r>
              <a:rPr b="0" lang="en-US" sz="1300" spc="-1" strike="noStrike">
                <a:latin typeface="Arial"/>
              </a:rPr>
              <a:t>int (*iterate) (struct file *, struct dir_context *);                                                                                    </a:t>
            </a:r>
            <a:endParaRPr b="0" lang="en-US" sz="1300" spc="-1" strike="noStrike">
              <a:latin typeface="Arial"/>
            </a:endParaRPr>
          </a:p>
          <a:p>
            <a:pPr>
              <a:lnSpc>
                <a:spcPct val="100000"/>
              </a:lnSpc>
            </a:pPr>
            <a:r>
              <a:rPr b="0" lang="en-US" sz="1300" spc="-1" strike="noStrike">
                <a:latin typeface="Arial"/>
              </a:rPr>
              <a:t>        </a:t>
            </a:r>
            <a:r>
              <a:rPr b="0" lang="en-US" sz="1300" spc="-1" strike="noStrike">
                <a:latin typeface="Arial"/>
              </a:rPr>
              <a:t>unsigned int (*poll) (struct file *, struct poll_table_struct *);                                                                        </a:t>
            </a:r>
            <a:endParaRPr b="0" lang="en-US" sz="1300" spc="-1" strike="noStrike">
              <a:latin typeface="Arial"/>
            </a:endParaRPr>
          </a:p>
          <a:p>
            <a:pPr>
              <a:lnSpc>
                <a:spcPct val="100000"/>
              </a:lnSpc>
            </a:pPr>
            <a:r>
              <a:rPr b="0" lang="en-US" sz="1300" spc="-1" strike="noStrike">
                <a:latin typeface="Arial"/>
              </a:rPr>
              <a:t>        </a:t>
            </a:r>
            <a:r>
              <a:rPr b="0" lang="en-US" sz="1300" spc="-1" strike="noStrike">
                <a:latin typeface="Arial"/>
              </a:rPr>
              <a:t>long (*unlocked_ioctl) (struct file *, unsigned int, unsigned long);                                                                     </a:t>
            </a:r>
            <a:endParaRPr b="0" lang="en-US" sz="1300" spc="-1" strike="noStrike">
              <a:latin typeface="Arial"/>
            </a:endParaRPr>
          </a:p>
          <a:p>
            <a:pPr>
              <a:lnSpc>
                <a:spcPct val="100000"/>
              </a:lnSpc>
            </a:pPr>
            <a:r>
              <a:rPr b="0" lang="en-US" sz="1300" spc="-1" strike="noStrike">
                <a:latin typeface="Arial"/>
              </a:rPr>
              <a:t>        </a:t>
            </a:r>
            <a:r>
              <a:rPr b="0" lang="en-US" sz="1300" spc="-1" strike="noStrike">
                <a:latin typeface="Arial"/>
              </a:rPr>
              <a:t>long (*compat_ioctl) (struct file *, unsigned int, unsigned long);                                                                       </a:t>
            </a:r>
            <a:endParaRPr b="0" lang="en-US" sz="1300" spc="-1" strike="noStrike">
              <a:latin typeface="Arial"/>
            </a:endParaRPr>
          </a:p>
          <a:p>
            <a:pPr>
              <a:lnSpc>
                <a:spcPct val="100000"/>
              </a:lnSpc>
            </a:pPr>
            <a:r>
              <a:rPr b="0" lang="en-US" sz="1300" spc="-1" strike="noStrike">
                <a:latin typeface="Arial"/>
              </a:rPr>
              <a:t>        </a:t>
            </a:r>
            <a:r>
              <a:rPr b="0" lang="en-US" sz="1300" spc="-1" strike="noStrike">
                <a:latin typeface="Arial"/>
              </a:rPr>
              <a:t>int (*mmap) (struct file *, struct vm_area_struct *);                                                                                    </a:t>
            </a:r>
            <a:endParaRPr b="0" lang="en-US" sz="1300" spc="-1" strike="noStrike">
              <a:latin typeface="Arial"/>
            </a:endParaRPr>
          </a:p>
          <a:p>
            <a:pPr>
              <a:lnSpc>
                <a:spcPct val="100000"/>
              </a:lnSpc>
            </a:pPr>
            <a:r>
              <a:rPr b="0" lang="en-US" sz="1300" spc="-1" strike="noStrike">
                <a:latin typeface="Arial"/>
              </a:rPr>
              <a:t>        </a:t>
            </a:r>
            <a:r>
              <a:rPr b="0" lang="en-US" sz="1300" spc="-1" strike="noStrike">
                <a:latin typeface="Arial"/>
              </a:rPr>
              <a:t>int (*open) (struct inode *, struct file *);                                                                                             </a:t>
            </a:r>
            <a:endParaRPr b="0" lang="en-US" sz="1300" spc="-1" strike="noStrike">
              <a:latin typeface="Arial"/>
            </a:endParaRPr>
          </a:p>
          <a:p>
            <a:pPr>
              <a:lnSpc>
                <a:spcPct val="100000"/>
              </a:lnSpc>
            </a:pPr>
            <a:r>
              <a:rPr b="0" lang="en-US" sz="1300" spc="-1" strike="noStrike">
                <a:latin typeface="Arial"/>
              </a:rPr>
              <a:t>        </a:t>
            </a:r>
            <a:r>
              <a:rPr b="0" lang="en-US" sz="1300" spc="-1" strike="noStrike">
                <a:latin typeface="Arial"/>
              </a:rPr>
              <a:t>int (*flush) (struct file *, fl_owner_t id);                                                                                             </a:t>
            </a:r>
            <a:endParaRPr b="0" lang="en-US" sz="1300" spc="-1" strike="noStrike">
              <a:latin typeface="Arial"/>
            </a:endParaRPr>
          </a:p>
          <a:p>
            <a:pPr>
              <a:lnSpc>
                <a:spcPct val="100000"/>
              </a:lnSpc>
            </a:pPr>
            <a:r>
              <a:rPr b="0" lang="en-US" sz="1300" spc="-1" strike="noStrike">
                <a:latin typeface="Arial"/>
              </a:rPr>
              <a:t>        </a:t>
            </a:r>
            <a:r>
              <a:rPr b="0" lang="en-US" sz="1300" spc="-1" strike="noStrike">
                <a:latin typeface="Arial"/>
              </a:rPr>
              <a:t>int (*release) (struct inode *, struct file *);                                                                                          </a:t>
            </a:r>
            <a:endParaRPr b="0" lang="en-US" sz="1300" spc="-1" strike="noStrike">
              <a:latin typeface="Arial"/>
            </a:endParaRPr>
          </a:p>
          <a:p>
            <a:pPr>
              <a:lnSpc>
                <a:spcPct val="100000"/>
              </a:lnSpc>
            </a:pPr>
            <a:r>
              <a:rPr b="0" lang="en-US" sz="1300" spc="-1" strike="noStrike">
                <a:latin typeface="Arial"/>
              </a:rPr>
              <a:t>        </a:t>
            </a:r>
            <a:r>
              <a:rPr b="0" lang="en-US" sz="1300" spc="-1" strike="noStrike">
                <a:latin typeface="Arial"/>
              </a:rPr>
              <a:t>int (*fsync) (struct file *, loff_t, loff_t, int datasync);                                                                              </a:t>
            </a:r>
            <a:endParaRPr b="0" lang="en-US" sz="1300" spc="-1" strike="noStrike">
              <a:latin typeface="Arial"/>
            </a:endParaRPr>
          </a:p>
          <a:p>
            <a:pPr>
              <a:lnSpc>
                <a:spcPct val="100000"/>
              </a:lnSpc>
            </a:pPr>
            <a:r>
              <a:rPr b="0" lang="en-US" sz="1300" spc="-1" strike="noStrike">
                <a:latin typeface="Arial"/>
              </a:rPr>
              <a:t>        </a:t>
            </a:r>
            <a:r>
              <a:rPr b="0" lang="en-US" sz="1300" spc="-1" strike="noStrike">
                <a:latin typeface="Arial"/>
              </a:rPr>
              <a:t>int (*aio_fsync) (struct kiocb *, int datasync);                                                                                         </a:t>
            </a:r>
            <a:endParaRPr b="0" lang="en-US" sz="1300" spc="-1" strike="noStrike">
              <a:latin typeface="Arial"/>
            </a:endParaRPr>
          </a:p>
          <a:p>
            <a:pPr>
              <a:lnSpc>
                <a:spcPct val="100000"/>
              </a:lnSpc>
            </a:pPr>
            <a:r>
              <a:rPr b="0" lang="en-US" sz="1300" spc="-1" strike="noStrike">
                <a:latin typeface="Arial"/>
              </a:rPr>
              <a:t>        </a:t>
            </a:r>
            <a:r>
              <a:rPr b="0" lang="en-US" sz="1300" spc="-1" strike="noStrike">
                <a:latin typeface="Arial"/>
              </a:rPr>
              <a:t>int (*fasync) (int, struct file *, int);                                                                                                 </a:t>
            </a:r>
            <a:endParaRPr b="0" lang="en-US" sz="1300" spc="-1" strike="noStrike">
              <a:latin typeface="Arial"/>
            </a:endParaRPr>
          </a:p>
          <a:p>
            <a:pPr>
              <a:lnSpc>
                <a:spcPct val="100000"/>
              </a:lnSpc>
            </a:pPr>
            <a:r>
              <a:rPr b="0" lang="en-US" sz="1300" spc="-1" strike="noStrike">
                <a:latin typeface="Arial"/>
              </a:rPr>
              <a:t>        </a:t>
            </a:r>
            <a:r>
              <a:rPr b="0" lang="en-US" sz="1300" spc="-1" strike="noStrike">
                <a:latin typeface="Arial"/>
              </a:rPr>
              <a:t>int (*lock) (struct file *, int, struct file_lock *);                                                                                    </a:t>
            </a:r>
            <a:endParaRPr b="0" lang="en-US" sz="1300" spc="-1" strike="noStrike">
              <a:latin typeface="Arial"/>
            </a:endParaRPr>
          </a:p>
          <a:p>
            <a:pPr>
              <a:lnSpc>
                <a:spcPct val="100000"/>
              </a:lnSpc>
            </a:pPr>
            <a:r>
              <a:rPr b="0" lang="en-US" sz="1300" spc="-1" strike="noStrike">
                <a:latin typeface="Arial"/>
              </a:rPr>
              <a:t>        </a:t>
            </a:r>
            <a:r>
              <a:rPr b="0" lang="en-US" sz="1300" spc="-1" strike="noStrike">
                <a:latin typeface="Arial"/>
              </a:rPr>
              <a:t>ssize_t (*sendpage) (struct file *, struct page *, int, size_t, loff_t *, int);                                                          </a:t>
            </a:r>
            <a:endParaRPr b="0" lang="en-US" sz="1300" spc="-1" strike="noStrike">
              <a:latin typeface="Arial"/>
            </a:endParaRPr>
          </a:p>
          <a:p>
            <a:pPr>
              <a:lnSpc>
                <a:spcPct val="100000"/>
              </a:lnSpc>
            </a:pPr>
            <a:r>
              <a:rPr b="0" lang="en-US" sz="1300" spc="-1" strike="noStrike">
                <a:latin typeface="Arial"/>
              </a:rPr>
              <a:t>        </a:t>
            </a:r>
            <a:r>
              <a:rPr b="0" lang="en-US" sz="1300" spc="-1" strike="noStrike">
                <a:latin typeface="Arial"/>
              </a:rPr>
              <a:t>unsigned long (*get_unmapped_area)(struct file *, unsigned long, unsigned long, unsigned long, unsigned long);                           </a:t>
            </a:r>
            <a:endParaRPr b="0" lang="en-US" sz="1300" spc="-1" strike="noStrike">
              <a:latin typeface="Arial"/>
            </a:endParaRPr>
          </a:p>
          <a:p>
            <a:pPr>
              <a:lnSpc>
                <a:spcPct val="100000"/>
              </a:lnSpc>
            </a:pPr>
            <a:r>
              <a:rPr b="0" lang="en-US" sz="1300" spc="-1" strike="noStrike">
                <a:latin typeface="Arial"/>
              </a:rPr>
              <a:t>        </a:t>
            </a:r>
            <a:r>
              <a:rPr b="0" lang="en-US" sz="1300" spc="-1" strike="noStrike">
                <a:latin typeface="Arial"/>
              </a:rPr>
              <a:t>int (*check_flags)(int);                                                                                                                 </a:t>
            </a:r>
            <a:endParaRPr b="0" lang="en-US" sz="1300" spc="-1" strike="noStrike">
              <a:latin typeface="Arial"/>
            </a:endParaRPr>
          </a:p>
          <a:p>
            <a:pPr>
              <a:lnSpc>
                <a:spcPct val="100000"/>
              </a:lnSpc>
            </a:pPr>
            <a:r>
              <a:rPr b="0" lang="en-US" sz="1300" spc="-1" strike="noStrike">
                <a:latin typeface="Arial"/>
              </a:rPr>
              <a:t>        </a:t>
            </a:r>
            <a:r>
              <a:rPr b="0" lang="en-US" sz="1300" spc="-1" strike="noStrike">
                <a:latin typeface="Arial"/>
              </a:rPr>
              <a:t>int (*flock) (struct file *, int, struct file_lock *);                                                                                   </a:t>
            </a:r>
            <a:endParaRPr b="0" lang="en-US" sz="1300" spc="-1" strike="noStrike">
              <a:latin typeface="Arial"/>
            </a:endParaRPr>
          </a:p>
          <a:p>
            <a:pPr>
              <a:lnSpc>
                <a:spcPct val="100000"/>
              </a:lnSpc>
            </a:pPr>
            <a:r>
              <a:rPr b="0" lang="en-US" sz="1300" spc="-1" strike="noStrike">
                <a:latin typeface="Arial"/>
              </a:rPr>
              <a:t>        </a:t>
            </a:r>
            <a:r>
              <a:rPr b="0" lang="en-US" sz="1300" spc="-1" strike="noStrike">
                <a:latin typeface="Arial"/>
              </a:rPr>
              <a:t>ssize_t (*splice_write)(struct pipe_inode_info *, struct file *, loff_t *, size_t, unsigned int);                                        </a:t>
            </a:r>
            <a:endParaRPr b="0" lang="en-US" sz="1300" spc="-1" strike="noStrike">
              <a:latin typeface="Arial"/>
            </a:endParaRPr>
          </a:p>
          <a:p>
            <a:pPr>
              <a:lnSpc>
                <a:spcPct val="100000"/>
              </a:lnSpc>
            </a:pPr>
            <a:r>
              <a:rPr b="0" lang="en-US" sz="1300" spc="-1" strike="noStrike">
                <a:latin typeface="Arial"/>
              </a:rPr>
              <a:t>        </a:t>
            </a:r>
            <a:r>
              <a:rPr b="0" lang="en-US" sz="1300" spc="-1" strike="noStrike">
                <a:latin typeface="Arial"/>
              </a:rPr>
              <a:t>ssize_t (*splice_read)(struct file *, loff_t *, struct pipe_inode_info *, size_t, unsigned int);                                         </a:t>
            </a:r>
            <a:endParaRPr b="0" lang="en-US" sz="1300" spc="-1" strike="noStrike">
              <a:latin typeface="Arial"/>
            </a:endParaRPr>
          </a:p>
          <a:p>
            <a:pPr>
              <a:lnSpc>
                <a:spcPct val="100000"/>
              </a:lnSpc>
            </a:pPr>
            <a:r>
              <a:rPr b="0" lang="en-US" sz="1300" spc="-1" strike="noStrike">
                <a:latin typeface="Arial"/>
              </a:rPr>
              <a:t>        </a:t>
            </a:r>
            <a:r>
              <a:rPr b="0" lang="en-US" sz="1300" spc="-1" strike="noStrike">
                <a:latin typeface="Arial"/>
              </a:rPr>
              <a:t>int (*setlease)(struct file *, long, struct file_lock **, void **);                                                                      </a:t>
            </a:r>
            <a:endParaRPr b="0" lang="en-US" sz="1300" spc="-1" strike="noStrike">
              <a:latin typeface="Arial"/>
            </a:endParaRPr>
          </a:p>
          <a:p>
            <a:pPr>
              <a:lnSpc>
                <a:spcPct val="100000"/>
              </a:lnSpc>
            </a:pPr>
            <a:r>
              <a:rPr b="0" lang="en-US" sz="1300" spc="-1" strike="noStrike">
                <a:latin typeface="Arial"/>
              </a:rPr>
              <a:t>        </a:t>
            </a:r>
            <a:r>
              <a:rPr b="0" lang="en-US" sz="1300" spc="-1" strike="noStrike">
                <a:latin typeface="Arial"/>
              </a:rPr>
              <a:t>long (*fallocate)(struct file *file, int mode, loff_t offset,                                                                            </a:t>
            </a:r>
            <a:endParaRPr b="0" lang="en-US" sz="1300" spc="-1" strike="noStrike">
              <a:latin typeface="Arial"/>
            </a:endParaRPr>
          </a:p>
          <a:p>
            <a:pPr>
              <a:lnSpc>
                <a:spcPct val="100000"/>
              </a:lnSpc>
            </a:pPr>
            <a:r>
              <a:rPr b="0" lang="en-US" sz="1300" spc="-1" strike="noStrike">
                <a:latin typeface="Arial"/>
              </a:rPr>
              <a:t>                          </a:t>
            </a:r>
            <a:r>
              <a:rPr b="0" lang="en-US" sz="1300" spc="-1" strike="noStrike">
                <a:latin typeface="Arial"/>
              </a:rPr>
              <a:t>loff_t len);                                                                                                           </a:t>
            </a:r>
            <a:endParaRPr b="0" lang="en-US" sz="1300" spc="-1" strike="noStrike">
              <a:latin typeface="Arial"/>
            </a:endParaRPr>
          </a:p>
          <a:p>
            <a:pPr>
              <a:lnSpc>
                <a:spcPct val="100000"/>
              </a:lnSpc>
            </a:pPr>
            <a:r>
              <a:rPr b="0" lang="en-US" sz="1300" spc="-1" strike="noStrike">
                <a:latin typeface="Arial"/>
              </a:rPr>
              <a:t>        </a:t>
            </a:r>
            <a:r>
              <a:rPr b="0" lang="en-US" sz="1300" spc="-1" strike="noStrike">
                <a:latin typeface="Arial"/>
              </a:rPr>
              <a:t>void (*show_fdinfo)(struct seq_file *m, struct file *f);                                                                                 </a:t>
            </a:r>
            <a:endParaRPr b="0" lang="en-US" sz="1300" spc="-1" strike="noStrike">
              <a:latin typeface="Arial"/>
            </a:endParaRPr>
          </a:p>
          <a:p>
            <a:pPr>
              <a:lnSpc>
                <a:spcPct val="100000"/>
              </a:lnSpc>
            </a:pPr>
            <a:r>
              <a:rPr b="0" lang="en-US" sz="1300" spc="-1" strike="noStrike">
                <a:latin typeface="Arial"/>
              </a:rPr>
              <a:t>        </a:t>
            </a:r>
            <a:r>
              <a:rPr b="0" lang="en-US" sz="1300" spc="-1" strike="noStrike">
                <a:latin typeface="Arial"/>
              </a:rPr>
              <a:t>unsigned (*mmap_capabilities)(struct file *);                                                                                            </a:t>
            </a:r>
            <a:endParaRPr b="0" lang="en-US" sz="1300" spc="-1" strike="noStrike">
              <a:latin typeface="Arial"/>
            </a:endParaRPr>
          </a:p>
          <a:p>
            <a:pPr>
              <a:lnSpc>
                <a:spcPct val="100000"/>
              </a:lnSpc>
            </a:pPr>
            <a:r>
              <a:rPr b="0" lang="en-US" sz="1300" spc="-1" strike="noStrike">
                <a:latin typeface="Arial"/>
              </a:rPr>
              <a:t>}; </a:t>
            </a:r>
            <a:endParaRPr b="0" lang="en-US" sz="1300" spc="-1" strike="noStrike">
              <a:latin typeface="Arial"/>
            </a:endParaRPr>
          </a:p>
        </p:txBody>
      </p:sp>
    </p:spTree>
  </p:cSld>
  <p:timing>
    <p:tnLst>
      <p:par>
        <p:cTn id="91" dur="indefinite" restart="never" nodeType="tmRoot">
          <p:childTnLst>
            <p:seq>
              <p:cTn id="92" dur="indefinite"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CustomShape 1"/>
          <p:cNvSpPr/>
          <p:nvPr/>
        </p:nvSpPr>
        <p:spPr>
          <a:xfrm>
            <a:off x="609480" y="273600"/>
            <a:ext cx="10967760" cy="1140120"/>
          </a:xfrm>
          <a:prstGeom prst="rect">
            <a:avLst/>
          </a:prstGeom>
          <a:noFill/>
          <a:ln>
            <a:noFill/>
          </a:ln>
        </p:spPr>
        <p:style>
          <a:lnRef idx="0"/>
          <a:fillRef idx="0"/>
          <a:effectRef idx="0"/>
          <a:fontRef idx="minor"/>
        </p:style>
        <p:txBody>
          <a:bodyPr lIns="0" rIns="0" tIns="0" bIns="0" anchor="ctr"/>
          <a:p>
            <a:pPr>
              <a:lnSpc>
                <a:spcPct val="90000"/>
              </a:lnSpc>
            </a:pPr>
            <a:r>
              <a:rPr b="0" lang="en-US" sz="4400" spc="-1" strike="noStrike">
                <a:solidFill>
                  <a:srgbClr val="000000"/>
                </a:solidFill>
                <a:latin typeface="Arial"/>
                <a:ea typeface="DejaVu Sans"/>
              </a:rPr>
              <a:t>目录</a:t>
            </a:r>
            <a:endParaRPr b="0" lang="en-US" sz="4400" spc="-1" strike="noStrike">
              <a:latin typeface="Arial"/>
            </a:endParaRPr>
          </a:p>
        </p:txBody>
      </p:sp>
      <p:sp>
        <p:nvSpPr>
          <p:cNvPr id="390" name="CustomShape 2"/>
          <p:cNvSpPr/>
          <p:nvPr/>
        </p:nvSpPr>
        <p:spPr>
          <a:xfrm>
            <a:off x="609480" y="1604520"/>
            <a:ext cx="10967760" cy="4861800"/>
          </a:xfrm>
          <a:prstGeom prst="rect">
            <a:avLst/>
          </a:prstGeom>
          <a:noFill/>
          <a:ln>
            <a:noFill/>
          </a:ln>
        </p:spPr>
        <p:style>
          <a:lnRef idx="0"/>
          <a:fillRef idx="0"/>
          <a:effectRef idx="0"/>
          <a:fontRef idx="minor"/>
        </p:style>
        <p:txBody>
          <a:bodyPr lIns="0" rIns="0" tIns="0" bIns="0">
            <a:normAutofit/>
          </a:bodyPr>
          <a:p>
            <a:pPr marL="228600" indent="-223920">
              <a:lnSpc>
                <a:spcPct val="90000"/>
              </a:lnSpc>
              <a:spcBef>
                <a:spcPts val="1001"/>
              </a:spcBef>
              <a:buClr>
                <a:srgbClr val="000000"/>
              </a:buClr>
              <a:buFont typeface="Arial"/>
              <a:buChar char="•"/>
            </a:pPr>
            <a:r>
              <a:rPr b="1" lang="en-US" sz="3200" spc="-1" strike="noStrike">
                <a:solidFill>
                  <a:srgbClr val="000000"/>
                </a:solidFill>
                <a:latin typeface="Arial"/>
                <a:ea typeface="DejaVu Sans"/>
              </a:rPr>
              <a:t>核心机制：</a:t>
            </a:r>
            <a:endParaRPr b="0" lang="en-US" sz="32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c00000"/>
                </a:solidFill>
                <a:latin typeface="Arial"/>
                <a:ea typeface="DejaVu Sans"/>
              </a:rPr>
              <a:t>	</a:t>
            </a:r>
            <a:r>
              <a:rPr b="1" lang="en-US" sz="2800" spc="-1" strike="noStrike">
                <a:solidFill>
                  <a:srgbClr val="000000"/>
                </a:solidFill>
                <a:latin typeface="Arial"/>
                <a:ea typeface="DejaVu Sans"/>
              </a:rPr>
              <a:t>系统调用                    </a:t>
            </a:r>
            <a:r>
              <a:rPr b="0" lang="en-US" sz="2800" spc="-1" strike="noStrike">
                <a:solidFill>
                  <a:srgbClr val="000000"/>
                </a:solidFill>
                <a:latin typeface="Arial"/>
                <a:ea typeface="DejaVu Sans"/>
              </a:rPr>
              <a:t>（从北向进入内核）</a:t>
            </a:r>
            <a:endParaRPr b="0" lang="en-US" sz="28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Task</a:t>
            </a:r>
            <a:r>
              <a:rPr b="1" lang="en-US" sz="2800" spc="-1" strike="noStrike">
                <a:solidFill>
                  <a:srgbClr val="000000"/>
                </a:solidFill>
                <a:latin typeface="Arial"/>
                <a:ea typeface="DejaVu Sans"/>
              </a:rPr>
              <a:t>管理 </a:t>
            </a:r>
            <a:r>
              <a:rPr b="0" lang="en-US" sz="2800" spc="-1" strike="noStrike">
                <a:solidFill>
                  <a:srgbClr val="000000"/>
                </a:solidFill>
                <a:latin typeface="Arial"/>
                <a:ea typeface="DejaVu Sans"/>
              </a:rPr>
              <a:t>                  （内核引擎的转动）</a:t>
            </a:r>
            <a:endParaRPr b="0" lang="en-US" sz="2800" spc="-1" strike="noStrike">
              <a:latin typeface="Arial"/>
            </a:endParaRPr>
          </a:p>
          <a:p>
            <a:pPr lvl="2" marL="1143000" indent="-223920">
              <a:lnSpc>
                <a:spcPct val="90000"/>
              </a:lnSpc>
              <a:spcBef>
                <a:spcPts val="499"/>
              </a:spcBef>
              <a:buClr>
                <a:srgbClr val="000000"/>
              </a:buClr>
              <a:buFont typeface="Aria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中断                           </a:t>
            </a:r>
            <a:r>
              <a:rPr b="0" lang="en-US" sz="2800" spc="-1" strike="noStrike">
                <a:solidFill>
                  <a:srgbClr val="000000"/>
                </a:solidFill>
                <a:latin typeface="Arial"/>
                <a:ea typeface="DejaVu Sans"/>
              </a:rPr>
              <a:t>（从南向进入内核）</a:t>
            </a:r>
            <a:endParaRPr b="0" lang="en-US" sz="2800" spc="-1" strike="noStrike">
              <a:latin typeface="Arial"/>
            </a:endParaRPr>
          </a:p>
          <a:p>
            <a:pPr lvl="2" marL="1143000" indent="-223920">
              <a:lnSpc>
                <a:spcPct val="90000"/>
              </a:lnSpc>
              <a:spcBef>
                <a:spcPts val="499"/>
              </a:spcBef>
              <a:buClr>
                <a:srgbClr val="000000"/>
              </a:buClr>
              <a:buFont typeface="Aria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设备、模块 </a:t>
            </a:r>
            <a:r>
              <a:rPr b="1" lang="en-US" sz="2800" spc="-1" strike="noStrike">
                <a:solidFill>
                  <a:srgbClr val="000000"/>
                </a:solidFill>
                <a:latin typeface="Arial"/>
                <a:ea typeface="DejaVu Sans"/>
              </a:rPr>
              <a:t>&amp; </a:t>
            </a:r>
            <a:r>
              <a:rPr b="1" lang="en-US" sz="2800" spc="-1" strike="noStrike">
                <a:solidFill>
                  <a:srgbClr val="000000"/>
                </a:solidFill>
                <a:latin typeface="Arial"/>
                <a:ea typeface="DejaVu Sans"/>
              </a:rPr>
              <a:t>驱动     </a:t>
            </a:r>
            <a:r>
              <a:rPr b="0" lang="en-US" sz="2800" spc="-1" strike="noStrike">
                <a:solidFill>
                  <a:srgbClr val="000000"/>
                </a:solidFill>
                <a:latin typeface="Arial"/>
                <a:ea typeface="DejaVu Sans"/>
              </a:rPr>
              <a:t>（把北向和南向打通）</a:t>
            </a:r>
            <a:endParaRPr b="0" lang="en-US" sz="2800" spc="-1" strike="noStrike">
              <a:latin typeface="Arial"/>
            </a:endParaRPr>
          </a:p>
          <a:p>
            <a:pPr>
              <a:lnSpc>
                <a:spcPct val="90000"/>
              </a:lnSpc>
              <a:spcBef>
                <a:spcPts val="1001"/>
              </a:spcBef>
            </a:pPr>
            <a:endParaRPr b="0" lang="en-US" sz="2800" spc="-1" strike="noStrike">
              <a:latin typeface="Arial"/>
            </a:endParaRPr>
          </a:p>
          <a:p>
            <a:pPr marL="228600" indent="-223920">
              <a:lnSpc>
                <a:spcPct val="90000"/>
              </a:lnSpc>
              <a:spcBef>
                <a:spcPts val="1001"/>
              </a:spcBef>
              <a:buClr>
                <a:srgbClr val="000000"/>
              </a:buClr>
              <a:buFont typeface="Arial"/>
              <a:buChar char="•"/>
            </a:pPr>
            <a:r>
              <a:rPr b="1" lang="en-US" sz="3600" spc="-1" strike="noStrike">
                <a:solidFill>
                  <a:srgbClr val="000000"/>
                </a:solidFill>
                <a:latin typeface="Arial"/>
                <a:ea typeface="DejaVu Sans"/>
              </a:rPr>
              <a:t>配套</a:t>
            </a:r>
            <a:endParaRPr b="0" lang="en-US" sz="36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内存管理</a:t>
            </a:r>
            <a:endParaRPr b="0" lang="en-US" sz="28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内核同步</a:t>
            </a:r>
            <a:endParaRPr b="0" lang="en-US" sz="28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虚拟文件系统</a:t>
            </a:r>
            <a:endParaRPr b="0" lang="en-US" sz="28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c00000"/>
                </a:solidFill>
                <a:latin typeface="Arial"/>
                <a:ea typeface="DejaVu Sans"/>
              </a:rPr>
              <a:t>I/O</a:t>
            </a:r>
            <a:endParaRPr b="0" lang="en-US" sz="28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时钟系统</a:t>
            </a:r>
            <a:endParaRPr b="0" lang="en-US" sz="28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网络协议栈</a:t>
            </a:r>
            <a:endParaRPr b="0" lang="en-US" sz="2800" spc="-1" strike="noStrike">
              <a:latin typeface="Arial"/>
            </a:endParaRPr>
          </a:p>
        </p:txBody>
      </p:sp>
    </p:spTree>
  </p:cSld>
  <p:timing>
    <p:tnLst>
      <p:par>
        <p:cTn id="93" dur="indefinite" restart="never" nodeType="tmRoot">
          <p:childTnLst>
            <p:seq>
              <p:cTn id="94" dur="indefinite"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CustomShape 1"/>
          <p:cNvSpPr/>
          <p:nvPr/>
        </p:nvSpPr>
        <p:spPr>
          <a:xfrm>
            <a:off x="274320" y="0"/>
            <a:ext cx="10506240" cy="1316160"/>
          </a:xfrm>
          <a:prstGeom prst="rect">
            <a:avLst/>
          </a:prstGeom>
          <a:noFill/>
          <a:ln>
            <a:noFill/>
          </a:ln>
        </p:spPr>
        <p:style>
          <a:lnRef idx="0"/>
          <a:fillRef idx="0"/>
          <a:effectRef idx="0"/>
          <a:fontRef idx="minor"/>
        </p:style>
        <p:txBody>
          <a:bodyPr lIns="90000" rIns="90000" tIns="45000" bIns="45000" anchor="ctr"/>
          <a:p>
            <a:pPr>
              <a:lnSpc>
                <a:spcPct val="90000"/>
              </a:lnSpc>
            </a:pPr>
            <a:r>
              <a:rPr b="0" lang="en-US" sz="4400" spc="-1" strike="noStrike">
                <a:solidFill>
                  <a:srgbClr val="000000"/>
                </a:solidFill>
                <a:latin typeface="等线 Light"/>
                <a:ea typeface="DejaVu Sans"/>
              </a:rPr>
              <a:t>I/O</a:t>
            </a:r>
            <a:endParaRPr b="0" lang="en-US" sz="4400" spc="-1" strike="noStrike">
              <a:latin typeface="Arial"/>
            </a:endParaRPr>
          </a:p>
        </p:txBody>
      </p:sp>
      <p:sp>
        <p:nvSpPr>
          <p:cNvPr id="392" name="CustomShape 2"/>
          <p:cNvSpPr/>
          <p:nvPr/>
        </p:nvSpPr>
        <p:spPr>
          <a:xfrm>
            <a:off x="838080" y="1825560"/>
            <a:ext cx="10506240" cy="4341960"/>
          </a:xfrm>
          <a:prstGeom prst="rect">
            <a:avLst/>
          </a:prstGeom>
          <a:noFill/>
          <a:ln>
            <a:noFill/>
          </a:ln>
        </p:spPr>
        <p:style>
          <a:lnRef idx="0"/>
          <a:fillRef idx="0"/>
          <a:effectRef idx="0"/>
          <a:fontRef idx="minor"/>
        </p:style>
      </p:sp>
    </p:spTree>
  </p:cSld>
  <p:timing>
    <p:tnLst>
      <p:par>
        <p:cTn id="95" dur="indefinite" restart="never" nodeType="tmRoot">
          <p:childTnLst>
            <p:seq>
              <p:cTn id="96" dur="indefinite"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CustomShape 1"/>
          <p:cNvSpPr/>
          <p:nvPr/>
        </p:nvSpPr>
        <p:spPr>
          <a:xfrm>
            <a:off x="609480" y="273600"/>
            <a:ext cx="10967760" cy="1140120"/>
          </a:xfrm>
          <a:prstGeom prst="rect">
            <a:avLst/>
          </a:prstGeom>
          <a:noFill/>
          <a:ln>
            <a:noFill/>
          </a:ln>
        </p:spPr>
        <p:style>
          <a:lnRef idx="0"/>
          <a:fillRef idx="0"/>
          <a:effectRef idx="0"/>
          <a:fontRef idx="minor"/>
        </p:style>
        <p:txBody>
          <a:bodyPr lIns="0" rIns="0" tIns="0" bIns="0" anchor="ctr"/>
          <a:p>
            <a:pPr>
              <a:lnSpc>
                <a:spcPct val="90000"/>
              </a:lnSpc>
            </a:pPr>
            <a:r>
              <a:rPr b="0" lang="en-US" sz="4400" spc="-1" strike="noStrike">
                <a:solidFill>
                  <a:srgbClr val="000000"/>
                </a:solidFill>
                <a:latin typeface="Arial"/>
                <a:ea typeface="DejaVu Sans"/>
              </a:rPr>
              <a:t>目录</a:t>
            </a:r>
            <a:endParaRPr b="0" lang="en-US" sz="4400" spc="-1" strike="noStrike">
              <a:latin typeface="Arial"/>
            </a:endParaRPr>
          </a:p>
        </p:txBody>
      </p:sp>
      <p:sp>
        <p:nvSpPr>
          <p:cNvPr id="394" name="CustomShape 2"/>
          <p:cNvSpPr/>
          <p:nvPr/>
        </p:nvSpPr>
        <p:spPr>
          <a:xfrm>
            <a:off x="609480" y="1604520"/>
            <a:ext cx="10967760" cy="4861800"/>
          </a:xfrm>
          <a:prstGeom prst="rect">
            <a:avLst/>
          </a:prstGeom>
          <a:noFill/>
          <a:ln>
            <a:noFill/>
          </a:ln>
        </p:spPr>
        <p:style>
          <a:lnRef idx="0"/>
          <a:fillRef idx="0"/>
          <a:effectRef idx="0"/>
          <a:fontRef idx="minor"/>
        </p:style>
        <p:txBody>
          <a:bodyPr lIns="0" rIns="0" tIns="0" bIns="0">
            <a:normAutofit/>
          </a:bodyPr>
          <a:p>
            <a:pPr marL="228600" indent="-223920">
              <a:lnSpc>
                <a:spcPct val="90000"/>
              </a:lnSpc>
              <a:spcBef>
                <a:spcPts val="1001"/>
              </a:spcBef>
              <a:buClr>
                <a:srgbClr val="000000"/>
              </a:buClr>
              <a:buFont typeface="Arial"/>
              <a:buChar char="•"/>
            </a:pPr>
            <a:r>
              <a:rPr b="1" lang="en-US" sz="3200" spc="-1" strike="noStrike">
                <a:solidFill>
                  <a:srgbClr val="000000"/>
                </a:solidFill>
                <a:latin typeface="Arial"/>
                <a:ea typeface="DejaVu Sans"/>
              </a:rPr>
              <a:t>核心机制：</a:t>
            </a:r>
            <a:endParaRPr b="0" lang="en-US" sz="32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c00000"/>
                </a:solidFill>
                <a:latin typeface="Arial"/>
                <a:ea typeface="DejaVu Sans"/>
              </a:rPr>
              <a:t>	</a:t>
            </a:r>
            <a:r>
              <a:rPr b="1" lang="en-US" sz="2800" spc="-1" strike="noStrike">
                <a:solidFill>
                  <a:srgbClr val="000000"/>
                </a:solidFill>
                <a:latin typeface="Arial"/>
                <a:ea typeface="DejaVu Sans"/>
              </a:rPr>
              <a:t>系统调用                    </a:t>
            </a:r>
            <a:r>
              <a:rPr b="0" lang="en-US" sz="2800" spc="-1" strike="noStrike">
                <a:solidFill>
                  <a:srgbClr val="000000"/>
                </a:solidFill>
                <a:latin typeface="Arial"/>
                <a:ea typeface="DejaVu Sans"/>
              </a:rPr>
              <a:t>（从北向进入内核）</a:t>
            </a:r>
            <a:endParaRPr b="0" lang="en-US" sz="28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Task</a:t>
            </a:r>
            <a:r>
              <a:rPr b="1" lang="en-US" sz="2800" spc="-1" strike="noStrike">
                <a:solidFill>
                  <a:srgbClr val="000000"/>
                </a:solidFill>
                <a:latin typeface="Arial"/>
                <a:ea typeface="DejaVu Sans"/>
              </a:rPr>
              <a:t>管理 </a:t>
            </a:r>
            <a:r>
              <a:rPr b="0" lang="en-US" sz="2800" spc="-1" strike="noStrike">
                <a:solidFill>
                  <a:srgbClr val="000000"/>
                </a:solidFill>
                <a:latin typeface="Arial"/>
                <a:ea typeface="DejaVu Sans"/>
              </a:rPr>
              <a:t>                  （内核引擎的转动）</a:t>
            </a:r>
            <a:endParaRPr b="0" lang="en-US" sz="2800" spc="-1" strike="noStrike">
              <a:latin typeface="Arial"/>
            </a:endParaRPr>
          </a:p>
          <a:p>
            <a:pPr lvl="2" marL="1143000" indent="-223920">
              <a:lnSpc>
                <a:spcPct val="90000"/>
              </a:lnSpc>
              <a:spcBef>
                <a:spcPts val="499"/>
              </a:spcBef>
              <a:buClr>
                <a:srgbClr val="000000"/>
              </a:buClr>
              <a:buFont typeface="Aria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中断                           </a:t>
            </a:r>
            <a:r>
              <a:rPr b="0" lang="en-US" sz="2800" spc="-1" strike="noStrike">
                <a:solidFill>
                  <a:srgbClr val="000000"/>
                </a:solidFill>
                <a:latin typeface="Arial"/>
                <a:ea typeface="DejaVu Sans"/>
              </a:rPr>
              <a:t>（从南向进入内核）</a:t>
            </a:r>
            <a:endParaRPr b="0" lang="en-US" sz="2800" spc="-1" strike="noStrike">
              <a:latin typeface="Arial"/>
            </a:endParaRPr>
          </a:p>
          <a:p>
            <a:pPr lvl="2" marL="1143000" indent="-223920">
              <a:lnSpc>
                <a:spcPct val="90000"/>
              </a:lnSpc>
              <a:spcBef>
                <a:spcPts val="499"/>
              </a:spcBef>
              <a:buClr>
                <a:srgbClr val="000000"/>
              </a:buClr>
              <a:buFont typeface="Aria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设备、模块 </a:t>
            </a:r>
            <a:r>
              <a:rPr b="1" lang="en-US" sz="2800" spc="-1" strike="noStrike">
                <a:solidFill>
                  <a:srgbClr val="000000"/>
                </a:solidFill>
                <a:latin typeface="Arial"/>
                <a:ea typeface="DejaVu Sans"/>
              </a:rPr>
              <a:t>&amp; </a:t>
            </a:r>
            <a:r>
              <a:rPr b="1" lang="en-US" sz="2800" spc="-1" strike="noStrike">
                <a:solidFill>
                  <a:srgbClr val="000000"/>
                </a:solidFill>
                <a:latin typeface="Arial"/>
                <a:ea typeface="DejaVu Sans"/>
              </a:rPr>
              <a:t>驱动     </a:t>
            </a:r>
            <a:r>
              <a:rPr b="0" lang="en-US" sz="2800" spc="-1" strike="noStrike">
                <a:solidFill>
                  <a:srgbClr val="000000"/>
                </a:solidFill>
                <a:latin typeface="Arial"/>
                <a:ea typeface="DejaVu Sans"/>
              </a:rPr>
              <a:t>（把北向和南向打通）</a:t>
            </a:r>
            <a:endParaRPr b="0" lang="en-US" sz="2800" spc="-1" strike="noStrike">
              <a:latin typeface="Arial"/>
            </a:endParaRPr>
          </a:p>
          <a:p>
            <a:pPr>
              <a:lnSpc>
                <a:spcPct val="90000"/>
              </a:lnSpc>
              <a:spcBef>
                <a:spcPts val="1001"/>
              </a:spcBef>
            </a:pPr>
            <a:endParaRPr b="0" lang="en-US" sz="2800" spc="-1" strike="noStrike">
              <a:latin typeface="Arial"/>
            </a:endParaRPr>
          </a:p>
          <a:p>
            <a:pPr marL="228600" indent="-223920">
              <a:lnSpc>
                <a:spcPct val="90000"/>
              </a:lnSpc>
              <a:spcBef>
                <a:spcPts val="1001"/>
              </a:spcBef>
              <a:buClr>
                <a:srgbClr val="000000"/>
              </a:buClr>
              <a:buFont typeface="Arial"/>
              <a:buChar char="•"/>
            </a:pPr>
            <a:r>
              <a:rPr b="1" lang="en-US" sz="3600" spc="-1" strike="noStrike">
                <a:solidFill>
                  <a:srgbClr val="000000"/>
                </a:solidFill>
                <a:latin typeface="Arial"/>
                <a:ea typeface="DejaVu Sans"/>
              </a:rPr>
              <a:t>配套</a:t>
            </a:r>
            <a:endParaRPr b="0" lang="en-US" sz="36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内存管理</a:t>
            </a:r>
            <a:endParaRPr b="0" lang="en-US" sz="28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内核同步</a:t>
            </a:r>
            <a:endParaRPr b="0" lang="en-US" sz="28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虚拟文件系统</a:t>
            </a:r>
            <a:endParaRPr b="0" lang="en-US" sz="28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I/O</a:t>
            </a:r>
            <a:endParaRPr b="0" lang="en-US" sz="28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c00000"/>
                </a:solidFill>
                <a:latin typeface="Arial"/>
                <a:ea typeface="DejaVu Sans"/>
              </a:rPr>
              <a:t>时钟系统</a:t>
            </a:r>
            <a:endParaRPr b="0" lang="en-US" sz="28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网络协议栈</a:t>
            </a:r>
            <a:endParaRPr b="0" lang="en-US" sz="2800" spc="-1" strike="noStrike">
              <a:latin typeface="Arial"/>
            </a:endParaRPr>
          </a:p>
        </p:txBody>
      </p:sp>
    </p:spTree>
  </p:cSld>
  <p:timing>
    <p:tnLst>
      <p:par>
        <p:cTn id="97" dur="indefinite" restart="never" nodeType="tmRoot">
          <p:childTnLst>
            <p:seq>
              <p:cTn id="9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CustomShape 1"/>
          <p:cNvSpPr/>
          <p:nvPr/>
        </p:nvSpPr>
        <p:spPr>
          <a:xfrm>
            <a:off x="274320" y="0"/>
            <a:ext cx="10506240" cy="1316160"/>
          </a:xfrm>
          <a:prstGeom prst="rect">
            <a:avLst/>
          </a:prstGeom>
          <a:noFill/>
          <a:ln>
            <a:noFill/>
          </a:ln>
        </p:spPr>
        <p:style>
          <a:lnRef idx="0"/>
          <a:fillRef idx="0"/>
          <a:effectRef idx="0"/>
          <a:fontRef idx="minor"/>
        </p:style>
        <p:txBody>
          <a:bodyPr lIns="90000" rIns="90000" tIns="45000" bIns="45000" anchor="ctr"/>
          <a:p>
            <a:pPr>
              <a:lnSpc>
                <a:spcPct val="90000"/>
              </a:lnSpc>
            </a:pPr>
            <a:r>
              <a:rPr b="0" lang="en-US" sz="4400" spc="-1" strike="noStrike">
                <a:solidFill>
                  <a:srgbClr val="000000"/>
                </a:solidFill>
                <a:latin typeface="等线 Light"/>
                <a:ea typeface="DejaVu Sans"/>
              </a:rPr>
              <a:t>用户空间</a:t>
            </a:r>
            <a:r>
              <a:rPr b="0" lang="en-US" sz="4400" spc="-1" strike="noStrike">
                <a:solidFill>
                  <a:srgbClr val="000000"/>
                </a:solidFill>
                <a:latin typeface="等线 Light"/>
                <a:ea typeface="DejaVu Sans"/>
              </a:rPr>
              <a:t>/ </a:t>
            </a:r>
            <a:r>
              <a:rPr b="0" lang="en-US" sz="4400" spc="-1" strike="noStrike">
                <a:solidFill>
                  <a:srgbClr val="000000"/>
                </a:solidFill>
                <a:latin typeface="等线 Light"/>
                <a:ea typeface="DejaVu Sans"/>
              </a:rPr>
              <a:t>内核空间</a:t>
            </a:r>
            <a:endParaRPr b="0" lang="en-US" sz="4400" spc="-1" strike="noStrike">
              <a:latin typeface="Arial"/>
            </a:endParaRPr>
          </a:p>
        </p:txBody>
      </p:sp>
      <p:sp>
        <p:nvSpPr>
          <p:cNvPr id="173" name="CustomShape 2"/>
          <p:cNvSpPr/>
          <p:nvPr/>
        </p:nvSpPr>
        <p:spPr>
          <a:xfrm>
            <a:off x="640080" y="1324440"/>
            <a:ext cx="4929480" cy="1959120"/>
          </a:xfrm>
          <a:prstGeom prst="rect">
            <a:avLst/>
          </a:prstGeom>
          <a:noFill/>
          <a:ln>
            <a:noFill/>
          </a:ln>
        </p:spPr>
        <p:style>
          <a:lnRef idx="0"/>
          <a:fillRef idx="0"/>
          <a:effectRef idx="0"/>
          <a:fontRef idx="minor"/>
        </p:style>
        <p:txBody>
          <a:bodyPr lIns="90000" rIns="90000" tIns="45000" bIns="45000"/>
          <a:p>
            <a:pPr marL="216000" indent="-207360">
              <a:lnSpc>
                <a:spcPct val="100000"/>
              </a:lnSpc>
              <a:buClr>
                <a:srgbClr val="000000"/>
              </a:buClr>
              <a:buSzPct val="45000"/>
              <a:buFont typeface="Wingdings" charset="2"/>
              <a:buChar char=""/>
            </a:pPr>
            <a:r>
              <a:rPr b="0" lang="en-US" sz="2800" spc="-1" strike="noStrike">
                <a:solidFill>
                  <a:srgbClr val="000000"/>
                </a:solidFill>
                <a:latin typeface="等线"/>
                <a:ea typeface="DejaVu Sans"/>
              </a:rPr>
              <a:t>EL0 </a:t>
            </a:r>
            <a:r>
              <a:rPr b="0" lang="en-US" sz="2800" spc="-1" strike="noStrike">
                <a:solidFill>
                  <a:srgbClr val="000000"/>
                </a:solidFill>
                <a:latin typeface="等线"/>
                <a:ea typeface="DejaVu Sans"/>
              </a:rPr>
              <a:t>用户空间</a:t>
            </a:r>
            <a:endParaRPr b="0" lang="en-US" sz="2800" spc="-1" strike="noStrike">
              <a:latin typeface="Arial"/>
            </a:endParaRPr>
          </a:p>
          <a:p>
            <a:pPr marL="216000" indent="-207360">
              <a:lnSpc>
                <a:spcPct val="100000"/>
              </a:lnSpc>
              <a:buClr>
                <a:srgbClr val="000000"/>
              </a:buClr>
              <a:buSzPct val="45000"/>
              <a:buFont typeface="Wingdings" charset="2"/>
              <a:buChar char=""/>
            </a:pPr>
            <a:r>
              <a:rPr b="0" lang="en-US" sz="2800" spc="-1" strike="noStrike">
                <a:solidFill>
                  <a:srgbClr val="000000"/>
                </a:solidFill>
                <a:latin typeface="等线"/>
                <a:ea typeface="DejaVu Sans"/>
              </a:rPr>
              <a:t>EL1 </a:t>
            </a:r>
            <a:r>
              <a:rPr b="0" lang="en-US" sz="2800" spc="-1" strike="noStrike">
                <a:solidFill>
                  <a:srgbClr val="000000"/>
                </a:solidFill>
                <a:latin typeface="等线"/>
                <a:ea typeface="DejaVu Sans"/>
              </a:rPr>
              <a:t>内核空间</a:t>
            </a:r>
            <a:endParaRPr b="0" lang="en-US" sz="2800" spc="-1" strike="noStrike">
              <a:latin typeface="Arial"/>
            </a:endParaRPr>
          </a:p>
          <a:p>
            <a:pPr marL="216000" indent="-207360">
              <a:lnSpc>
                <a:spcPct val="100000"/>
              </a:lnSpc>
              <a:buClr>
                <a:srgbClr val="000000"/>
              </a:buClr>
              <a:buSzPct val="45000"/>
              <a:buFont typeface="Wingdings" charset="2"/>
              <a:buChar char=""/>
            </a:pPr>
            <a:r>
              <a:rPr b="0" lang="en-US" sz="2800" spc="-1" strike="noStrike">
                <a:solidFill>
                  <a:srgbClr val="000000"/>
                </a:solidFill>
                <a:latin typeface="等线"/>
                <a:ea typeface="DejaVu Sans"/>
              </a:rPr>
              <a:t>EL2  Hypervisor</a:t>
            </a:r>
            <a:endParaRPr b="0" lang="en-US" sz="2800" spc="-1" strike="noStrike">
              <a:latin typeface="Arial"/>
            </a:endParaRPr>
          </a:p>
          <a:p>
            <a:pPr marL="216000" indent="-207360">
              <a:lnSpc>
                <a:spcPct val="100000"/>
              </a:lnSpc>
              <a:buClr>
                <a:srgbClr val="000000"/>
              </a:buClr>
              <a:buSzPct val="45000"/>
              <a:buFont typeface="Wingdings" charset="2"/>
              <a:buChar char=""/>
            </a:pPr>
            <a:r>
              <a:rPr b="0" lang="en-US" sz="2800" spc="-1" strike="noStrike">
                <a:solidFill>
                  <a:srgbClr val="000000"/>
                </a:solidFill>
                <a:latin typeface="等线"/>
                <a:ea typeface="DejaVu Sans"/>
              </a:rPr>
              <a:t>EL4  Secure Monitor</a:t>
            </a:r>
            <a:endParaRPr b="0" lang="en-US" sz="2800" spc="-1" strike="noStrike">
              <a:latin typeface="Arial"/>
            </a:endParaRPr>
          </a:p>
        </p:txBody>
      </p:sp>
      <p:pic>
        <p:nvPicPr>
          <p:cNvPr id="174" name="图片 120" descr=""/>
          <p:cNvPicPr/>
          <p:nvPr/>
        </p:nvPicPr>
        <p:blipFill>
          <a:blip r:embed="rId1"/>
          <a:stretch/>
        </p:blipFill>
        <p:spPr>
          <a:xfrm>
            <a:off x="5029200" y="3840480"/>
            <a:ext cx="7034400" cy="2954160"/>
          </a:xfrm>
          <a:prstGeom prst="rect">
            <a:avLst/>
          </a:prstGeom>
          <a:ln>
            <a:noFill/>
          </a:ln>
        </p:spPr>
      </p:pic>
      <p:pic>
        <p:nvPicPr>
          <p:cNvPr id="175" name="图片 121" descr=""/>
          <p:cNvPicPr/>
          <p:nvPr/>
        </p:nvPicPr>
        <p:blipFill>
          <a:blip r:embed="rId2"/>
          <a:stretch/>
        </p:blipFill>
        <p:spPr>
          <a:xfrm>
            <a:off x="5120640" y="1138320"/>
            <a:ext cx="6208200" cy="2419920"/>
          </a:xfrm>
          <a:prstGeom prst="rect">
            <a:avLst/>
          </a:prstGeom>
          <a:ln>
            <a:noFill/>
          </a:ln>
        </p:spPr>
      </p:pic>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 name="CustomShape 1"/>
          <p:cNvSpPr/>
          <p:nvPr/>
        </p:nvSpPr>
        <p:spPr>
          <a:xfrm>
            <a:off x="275400" y="0"/>
            <a:ext cx="10506240" cy="1316160"/>
          </a:xfrm>
          <a:prstGeom prst="rect">
            <a:avLst/>
          </a:prstGeom>
          <a:noFill/>
          <a:ln>
            <a:noFill/>
          </a:ln>
        </p:spPr>
        <p:style>
          <a:lnRef idx="0"/>
          <a:fillRef idx="0"/>
          <a:effectRef idx="0"/>
          <a:fontRef idx="minor"/>
        </p:style>
        <p:txBody>
          <a:bodyPr lIns="90000" rIns="90000" tIns="45000" bIns="45000" anchor="ctr"/>
          <a:p>
            <a:pPr>
              <a:lnSpc>
                <a:spcPct val="90000"/>
              </a:lnSpc>
            </a:pPr>
            <a:r>
              <a:rPr b="0" lang="en-US" sz="4400" spc="-1" strike="noStrike">
                <a:solidFill>
                  <a:srgbClr val="000000"/>
                </a:solidFill>
                <a:latin typeface="等线 Light"/>
                <a:ea typeface="DejaVu Sans"/>
              </a:rPr>
              <a:t>时钟系统</a:t>
            </a:r>
            <a:endParaRPr b="0" lang="en-US" sz="4400" spc="-1" strike="noStrike">
              <a:latin typeface="Arial"/>
            </a:endParaRPr>
          </a:p>
        </p:txBody>
      </p:sp>
      <p:sp>
        <p:nvSpPr>
          <p:cNvPr id="396" name="CustomShape 2"/>
          <p:cNvSpPr/>
          <p:nvPr/>
        </p:nvSpPr>
        <p:spPr>
          <a:xfrm>
            <a:off x="838080" y="1825560"/>
            <a:ext cx="10506240" cy="4341960"/>
          </a:xfrm>
          <a:prstGeom prst="rect">
            <a:avLst/>
          </a:prstGeom>
          <a:noFill/>
          <a:ln>
            <a:noFill/>
          </a:ln>
        </p:spPr>
        <p:style>
          <a:lnRef idx="0"/>
          <a:fillRef idx="0"/>
          <a:effectRef idx="0"/>
          <a:fontRef idx="minor"/>
        </p:style>
      </p:sp>
    </p:spTree>
  </p:cSld>
  <p:timing>
    <p:tnLst>
      <p:par>
        <p:cTn id="99" dur="indefinite" restart="never" nodeType="tmRoot">
          <p:childTnLst>
            <p:seq>
              <p:cTn id="100" dur="indefinite" nodeType="mainSeq"/>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CustomShape 1"/>
          <p:cNvSpPr/>
          <p:nvPr/>
        </p:nvSpPr>
        <p:spPr>
          <a:xfrm>
            <a:off x="609480" y="273600"/>
            <a:ext cx="10967760" cy="1140120"/>
          </a:xfrm>
          <a:prstGeom prst="rect">
            <a:avLst/>
          </a:prstGeom>
          <a:noFill/>
          <a:ln>
            <a:noFill/>
          </a:ln>
        </p:spPr>
        <p:style>
          <a:lnRef idx="0"/>
          <a:fillRef idx="0"/>
          <a:effectRef idx="0"/>
          <a:fontRef idx="minor"/>
        </p:style>
        <p:txBody>
          <a:bodyPr lIns="0" rIns="0" tIns="0" bIns="0" anchor="ctr"/>
          <a:p>
            <a:pPr>
              <a:lnSpc>
                <a:spcPct val="90000"/>
              </a:lnSpc>
            </a:pPr>
            <a:r>
              <a:rPr b="0" lang="en-US" sz="4400" spc="-1" strike="noStrike">
                <a:solidFill>
                  <a:srgbClr val="000000"/>
                </a:solidFill>
                <a:latin typeface="Arial"/>
                <a:ea typeface="DejaVu Sans"/>
              </a:rPr>
              <a:t>目录</a:t>
            </a:r>
            <a:endParaRPr b="0" lang="en-US" sz="4400" spc="-1" strike="noStrike">
              <a:latin typeface="Arial"/>
            </a:endParaRPr>
          </a:p>
        </p:txBody>
      </p:sp>
      <p:sp>
        <p:nvSpPr>
          <p:cNvPr id="398" name="CustomShape 2"/>
          <p:cNvSpPr/>
          <p:nvPr/>
        </p:nvSpPr>
        <p:spPr>
          <a:xfrm>
            <a:off x="609480" y="1604520"/>
            <a:ext cx="10967760" cy="4861800"/>
          </a:xfrm>
          <a:prstGeom prst="rect">
            <a:avLst/>
          </a:prstGeom>
          <a:noFill/>
          <a:ln>
            <a:noFill/>
          </a:ln>
        </p:spPr>
        <p:style>
          <a:lnRef idx="0"/>
          <a:fillRef idx="0"/>
          <a:effectRef idx="0"/>
          <a:fontRef idx="minor"/>
        </p:style>
        <p:txBody>
          <a:bodyPr lIns="0" rIns="0" tIns="0" bIns="0">
            <a:normAutofit/>
          </a:bodyPr>
          <a:p>
            <a:pPr marL="228600" indent="-223920">
              <a:lnSpc>
                <a:spcPct val="90000"/>
              </a:lnSpc>
              <a:spcBef>
                <a:spcPts val="1001"/>
              </a:spcBef>
              <a:buClr>
                <a:srgbClr val="000000"/>
              </a:buClr>
              <a:buFont typeface="Arial"/>
              <a:buChar char="•"/>
            </a:pPr>
            <a:r>
              <a:rPr b="1" lang="en-US" sz="3200" spc="-1" strike="noStrike">
                <a:solidFill>
                  <a:srgbClr val="000000"/>
                </a:solidFill>
                <a:latin typeface="Arial"/>
                <a:ea typeface="DejaVu Sans"/>
              </a:rPr>
              <a:t>核心机制：</a:t>
            </a:r>
            <a:endParaRPr b="0" lang="en-US" sz="32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c00000"/>
                </a:solidFill>
                <a:latin typeface="Arial"/>
                <a:ea typeface="DejaVu Sans"/>
              </a:rPr>
              <a:t>	</a:t>
            </a:r>
            <a:r>
              <a:rPr b="1" lang="en-US" sz="2800" spc="-1" strike="noStrike">
                <a:solidFill>
                  <a:srgbClr val="000000"/>
                </a:solidFill>
                <a:latin typeface="Arial"/>
                <a:ea typeface="DejaVu Sans"/>
              </a:rPr>
              <a:t>系统调用                    </a:t>
            </a:r>
            <a:r>
              <a:rPr b="0" lang="en-US" sz="2800" spc="-1" strike="noStrike">
                <a:solidFill>
                  <a:srgbClr val="000000"/>
                </a:solidFill>
                <a:latin typeface="Arial"/>
                <a:ea typeface="DejaVu Sans"/>
              </a:rPr>
              <a:t>（从北向进入内核）</a:t>
            </a:r>
            <a:endParaRPr b="0" lang="en-US" sz="28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Task</a:t>
            </a:r>
            <a:r>
              <a:rPr b="1" lang="en-US" sz="2800" spc="-1" strike="noStrike">
                <a:solidFill>
                  <a:srgbClr val="000000"/>
                </a:solidFill>
                <a:latin typeface="Arial"/>
                <a:ea typeface="DejaVu Sans"/>
              </a:rPr>
              <a:t>管理 </a:t>
            </a:r>
            <a:r>
              <a:rPr b="0" lang="en-US" sz="2800" spc="-1" strike="noStrike">
                <a:solidFill>
                  <a:srgbClr val="000000"/>
                </a:solidFill>
                <a:latin typeface="Arial"/>
                <a:ea typeface="DejaVu Sans"/>
              </a:rPr>
              <a:t>                  （内核引擎的转动）</a:t>
            </a:r>
            <a:endParaRPr b="0" lang="en-US" sz="2800" spc="-1" strike="noStrike">
              <a:latin typeface="Arial"/>
            </a:endParaRPr>
          </a:p>
          <a:p>
            <a:pPr lvl="2" marL="1143000" indent="-223920">
              <a:lnSpc>
                <a:spcPct val="90000"/>
              </a:lnSpc>
              <a:spcBef>
                <a:spcPts val="499"/>
              </a:spcBef>
              <a:buClr>
                <a:srgbClr val="000000"/>
              </a:buClr>
              <a:buFont typeface="Aria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中断                           </a:t>
            </a:r>
            <a:r>
              <a:rPr b="0" lang="en-US" sz="2800" spc="-1" strike="noStrike">
                <a:solidFill>
                  <a:srgbClr val="000000"/>
                </a:solidFill>
                <a:latin typeface="Arial"/>
                <a:ea typeface="DejaVu Sans"/>
              </a:rPr>
              <a:t>（从南向进入内核）</a:t>
            </a:r>
            <a:endParaRPr b="0" lang="en-US" sz="2800" spc="-1" strike="noStrike">
              <a:latin typeface="Arial"/>
            </a:endParaRPr>
          </a:p>
          <a:p>
            <a:pPr lvl="2" marL="1143000" indent="-223920">
              <a:lnSpc>
                <a:spcPct val="90000"/>
              </a:lnSpc>
              <a:spcBef>
                <a:spcPts val="499"/>
              </a:spcBef>
              <a:buClr>
                <a:srgbClr val="000000"/>
              </a:buClr>
              <a:buFont typeface="Aria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设备、模块 </a:t>
            </a:r>
            <a:r>
              <a:rPr b="1" lang="en-US" sz="2800" spc="-1" strike="noStrike">
                <a:solidFill>
                  <a:srgbClr val="000000"/>
                </a:solidFill>
                <a:latin typeface="Arial"/>
                <a:ea typeface="DejaVu Sans"/>
              </a:rPr>
              <a:t>&amp; </a:t>
            </a:r>
            <a:r>
              <a:rPr b="1" lang="en-US" sz="2800" spc="-1" strike="noStrike">
                <a:solidFill>
                  <a:srgbClr val="000000"/>
                </a:solidFill>
                <a:latin typeface="Arial"/>
                <a:ea typeface="DejaVu Sans"/>
              </a:rPr>
              <a:t>驱动     </a:t>
            </a:r>
            <a:r>
              <a:rPr b="0" lang="en-US" sz="2800" spc="-1" strike="noStrike">
                <a:solidFill>
                  <a:srgbClr val="000000"/>
                </a:solidFill>
                <a:latin typeface="Arial"/>
                <a:ea typeface="DejaVu Sans"/>
              </a:rPr>
              <a:t>（把北向和南向打通）</a:t>
            </a:r>
            <a:endParaRPr b="0" lang="en-US" sz="2800" spc="-1" strike="noStrike">
              <a:latin typeface="Arial"/>
            </a:endParaRPr>
          </a:p>
          <a:p>
            <a:pPr>
              <a:lnSpc>
                <a:spcPct val="90000"/>
              </a:lnSpc>
              <a:spcBef>
                <a:spcPts val="1001"/>
              </a:spcBef>
            </a:pPr>
            <a:endParaRPr b="0" lang="en-US" sz="2800" spc="-1" strike="noStrike">
              <a:latin typeface="Arial"/>
            </a:endParaRPr>
          </a:p>
          <a:p>
            <a:pPr marL="228600" indent="-223920">
              <a:lnSpc>
                <a:spcPct val="90000"/>
              </a:lnSpc>
              <a:spcBef>
                <a:spcPts val="1001"/>
              </a:spcBef>
              <a:buClr>
                <a:srgbClr val="000000"/>
              </a:buClr>
              <a:buFont typeface="Arial"/>
              <a:buChar char="•"/>
            </a:pPr>
            <a:r>
              <a:rPr b="1" lang="en-US" sz="3600" spc="-1" strike="noStrike">
                <a:solidFill>
                  <a:srgbClr val="000000"/>
                </a:solidFill>
                <a:latin typeface="Arial"/>
                <a:ea typeface="DejaVu Sans"/>
              </a:rPr>
              <a:t>配套</a:t>
            </a:r>
            <a:endParaRPr b="0" lang="en-US" sz="36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内存管理</a:t>
            </a:r>
            <a:endParaRPr b="0" lang="en-US" sz="28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内核同步</a:t>
            </a:r>
            <a:endParaRPr b="0" lang="en-US" sz="28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虚拟文件系统</a:t>
            </a:r>
            <a:endParaRPr b="0" lang="en-US" sz="28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I/O</a:t>
            </a:r>
            <a:endParaRPr b="0" lang="en-US" sz="28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000000"/>
                </a:solidFill>
                <a:latin typeface="Arial"/>
                <a:ea typeface="DejaVu Sans"/>
              </a:rPr>
              <a:t>时钟系统</a:t>
            </a:r>
            <a:endParaRPr b="0" lang="en-US" sz="2800" spc="-1" strike="noStrike">
              <a:latin typeface="Arial"/>
            </a:endParaRPr>
          </a:p>
          <a:p>
            <a:pPr lvl="2" marL="1143000" indent="-223920">
              <a:lnSpc>
                <a:spcPct val="90000"/>
              </a:lnSpc>
              <a:spcBef>
                <a:spcPts val="499"/>
              </a:spcBef>
              <a:buClr>
                <a:srgbClr val="000000"/>
              </a:buClr>
              <a:buFont typeface="Symbol"/>
              <a:buChar char=""/>
            </a:pPr>
            <a:r>
              <a:rPr b="1" lang="en-US" sz="2800" spc="-1" strike="noStrike">
                <a:solidFill>
                  <a:srgbClr val="000000"/>
                </a:solidFill>
                <a:latin typeface="Arial"/>
                <a:ea typeface="DejaVu Sans"/>
              </a:rPr>
              <a:t>	</a:t>
            </a:r>
            <a:r>
              <a:rPr b="1" lang="en-US" sz="2800" spc="-1" strike="noStrike">
                <a:solidFill>
                  <a:srgbClr val="c00000"/>
                </a:solidFill>
                <a:latin typeface="Arial"/>
                <a:ea typeface="DejaVu Sans"/>
              </a:rPr>
              <a:t>网络协议栈</a:t>
            </a:r>
            <a:endParaRPr b="0" lang="en-US" sz="2800" spc="-1" strike="noStrike">
              <a:latin typeface="Arial"/>
            </a:endParaRPr>
          </a:p>
        </p:txBody>
      </p:sp>
    </p:spTree>
  </p:cSld>
  <p:timing>
    <p:tnLst>
      <p:par>
        <p:cTn id="101" dur="indefinite" restart="never" nodeType="tmRoot">
          <p:childTnLst>
            <p:seq>
              <p:cTn id="102" dur="indefinite" nodeType="mainSeq"/>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CustomShape 1"/>
          <p:cNvSpPr/>
          <p:nvPr/>
        </p:nvSpPr>
        <p:spPr>
          <a:xfrm>
            <a:off x="275400" y="0"/>
            <a:ext cx="10506240" cy="1316160"/>
          </a:xfrm>
          <a:prstGeom prst="rect">
            <a:avLst/>
          </a:prstGeom>
          <a:noFill/>
          <a:ln>
            <a:noFill/>
          </a:ln>
        </p:spPr>
        <p:style>
          <a:lnRef idx="0"/>
          <a:fillRef idx="0"/>
          <a:effectRef idx="0"/>
          <a:fontRef idx="minor"/>
        </p:style>
        <p:txBody>
          <a:bodyPr lIns="90000" rIns="90000" tIns="45000" bIns="45000" anchor="ctr"/>
          <a:p>
            <a:pPr>
              <a:lnSpc>
                <a:spcPct val="90000"/>
              </a:lnSpc>
            </a:pPr>
            <a:r>
              <a:rPr b="0" lang="en-US" sz="4400" spc="-1" strike="noStrike">
                <a:solidFill>
                  <a:srgbClr val="000000"/>
                </a:solidFill>
                <a:latin typeface="等线 Light"/>
                <a:ea typeface="DejaVu Sans"/>
              </a:rPr>
              <a:t>网络协议栈</a:t>
            </a:r>
            <a:endParaRPr b="0" lang="en-US" sz="4400" spc="-1" strike="noStrike">
              <a:latin typeface="Arial"/>
            </a:endParaRPr>
          </a:p>
        </p:txBody>
      </p:sp>
      <p:sp>
        <p:nvSpPr>
          <p:cNvPr id="400" name="CustomShape 2"/>
          <p:cNvSpPr/>
          <p:nvPr/>
        </p:nvSpPr>
        <p:spPr>
          <a:xfrm>
            <a:off x="838080" y="1825560"/>
            <a:ext cx="10506240" cy="4341960"/>
          </a:xfrm>
          <a:prstGeom prst="rect">
            <a:avLst/>
          </a:prstGeom>
          <a:noFill/>
          <a:ln>
            <a:noFill/>
          </a:ln>
        </p:spPr>
        <p:style>
          <a:lnRef idx="0"/>
          <a:fillRef idx="0"/>
          <a:effectRef idx="0"/>
          <a:fontRef idx="minor"/>
        </p:style>
      </p:sp>
    </p:spTree>
  </p:cSld>
  <p:timing>
    <p:tnLst>
      <p:par>
        <p:cTn id="103" dur="indefinite" restart="never" nodeType="tmRoot">
          <p:childTnLst>
            <p:seq>
              <p:cTn id="104" dur="indefinite" nodeType="mainSeq"/>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CustomShape 1"/>
          <p:cNvSpPr/>
          <p:nvPr/>
        </p:nvSpPr>
        <p:spPr>
          <a:xfrm>
            <a:off x="1523880" y="1122480"/>
            <a:ext cx="9134640" cy="2378160"/>
          </a:xfrm>
          <a:prstGeom prst="rect">
            <a:avLst/>
          </a:prstGeom>
          <a:noFill/>
          <a:ln>
            <a:noFill/>
          </a:ln>
        </p:spPr>
        <p:style>
          <a:lnRef idx="0"/>
          <a:fillRef idx="0"/>
          <a:effectRef idx="0"/>
          <a:fontRef idx="minor"/>
        </p:style>
        <p:txBody>
          <a:bodyPr lIns="90000" rIns="90000" tIns="45000" bIns="45000" anchor="b"/>
          <a:p>
            <a:pPr algn="ctr">
              <a:lnSpc>
                <a:spcPct val="90000"/>
              </a:lnSpc>
            </a:pPr>
            <a:r>
              <a:rPr b="1" lang="en-US" sz="6000" spc="-1" strike="noStrike">
                <a:solidFill>
                  <a:srgbClr val="000000"/>
                </a:solidFill>
                <a:latin typeface="等线 Light"/>
                <a:ea typeface="DejaVu Sans"/>
              </a:rPr>
              <a:t>附录</a:t>
            </a:r>
            <a:endParaRPr b="0" lang="en-US" sz="6000" spc="-1" strike="noStrike">
              <a:latin typeface="Arial"/>
            </a:endParaRPr>
          </a:p>
        </p:txBody>
      </p:sp>
      <p:sp>
        <p:nvSpPr>
          <p:cNvPr id="402" name="CustomShape 2"/>
          <p:cNvSpPr/>
          <p:nvPr/>
        </p:nvSpPr>
        <p:spPr>
          <a:xfrm>
            <a:off x="1523880" y="3602160"/>
            <a:ext cx="9134640" cy="1646280"/>
          </a:xfrm>
          <a:prstGeom prst="rect">
            <a:avLst/>
          </a:prstGeom>
          <a:noFill/>
          <a:ln>
            <a:noFill/>
          </a:ln>
        </p:spPr>
        <p:style>
          <a:lnRef idx="0"/>
          <a:fillRef idx="0"/>
          <a:effectRef idx="0"/>
          <a:fontRef idx="minor"/>
        </p:style>
      </p:sp>
    </p:spTree>
  </p:cSld>
  <p:timing>
    <p:tnLst>
      <p:par>
        <p:cTn id="105" dur="indefinite" restart="never" nodeType="tmRoot">
          <p:childTnLst>
            <p:seq>
              <p:cTn id="106" dur="indefinite" nodeType="mainSeq"/>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CustomShape 1"/>
          <p:cNvSpPr/>
          <p:nvPr/>
        </p:nvSpPr>
        <p:spPr>
          <a:xfrm>
            <a:off x="609480" y="273600"/>
            <a:ext cx="10964160" cy="1136520"/>
          </a:xfrm>
          <a:prstGeom prst="rect">
            <a:avLst/>
          </a:prstGeom>
          <a:noFill/>
          <a:ln>
            <a:noFill/>
          </a:ln>
        </p:spPr>
        <p:style>
          <a:lnRef idx="0"/>
          <a:fillRef idx="0"/>
          <a:effectRef idx="0"/>
          <a:fontRef idx="minor"/>
        </p:style>
      </p:sp>
      <p:sp>
        <p:nvSpPr>
          <p:cNvPr id="404" name="CustomShape 2"/>
          <p:cNvSpPr/>
          <p:nvPr/>
        </p:nvSpPr>
        <p:spPr>
          <a:xfrm>
            <a:off x="609480" y="1604520"/>
            <a:ext cx="3524760" cy="1888560"/>
          </a:xfrm>
          <a:prstGeom prst="rect">
            <a:avLst/>
          </a:prstGeom>
          <a:noFill/>
          <a:ln>
            <a:noFill/>
          </a:ln>
        </p:spPr>
        <p:style>
          <a:lnRef idx="0"/>
          <a:fillRef idx="0"/>
          <a:effectRef idx="0"/>
          <a:fontRef idx="minor"/>
        </p:style>
      </p:sp>
      <p:sp>
        <p:nvSpPr>
          <p:cNvPr id="405" name="CustomShape 3"/>
          <p:cNvSpPr/>
          <p:nvPr/>
        </p:nvSpPr>
        <p:spPr>
          <a:xfrm>
            <a:off x="4319640" y="1604520"/>
            <a:ext cx="3524760" cy="1888560"/>
          </a:xfrm>
          <a:prstGeom prst="rect">
            <a:avLst/>
          </a:prstGeom>
          <a:noFill/>
          <a:ln>
            <a:noFill/>
          </a:ln>
        </p:spPr>
        <p:style>
          <a:lnRef idx="0"/>
          <a:fillRef idx="0"/>
          <a:effectRef idx="0"/>
          <a:fontRef idx="minor"/>
        </p:style>
      </p:sp>
      <p:sp>
        <p:nvSpPr>
          <p:cNvPr id="406" name="CustomShape 4"/>
          <p:cNvSpPr/>
          <p:nvPr/>
        </p:nvSpPr>
        <p:spPr>
          <a:xfrm>
            <a:off x="8029800" y="1604520"/>
            <a:ext cx="3524760" cy="1888560"/>
          </a:xfrm>
          <a:prstGeom prst="rect">
            <a:avLst/>
          </a:prstGeom>
          <a:noFill/>
          <a:ln>
            <a:noFill/>
          </a:ln>
        </p:spPr>
        <p:style>
          <a:lnRef idx="0"/>
          <a:fillRef idx="0"/>
          <a:effectRef idx="0"/>
          <a:fontRef idx="minor"/>
        </p:style>
      </p:sp>
      <p:sp>
        <p:nvSpPr>
          <p:cNvPr id="407" name="CustomShape 5"/>
          <p:cNvSpPr/>
          <p:nvPr/>
        </p:nvSpPr>
        <p:spPr>
          <a:xfrm>
            <a:off x="609480" y="3682080"/>
            <a:ext cx="3524760" cy="1888560"/>
          </a:xfrm>
          <a:prstGeom prst="rect">
            <a:avLst/>
          </a:prstGeom>
          <a:noFill/>
          <a:ln>
            <a:noFill/>
          </a:ln>
        </p:spPr>
        <p:style>
          <a:lnRef idx="0"/>
          <a:fillRef idx="0"/>
          <a:effectRef idx="0"/>
          <a:fontRef idx="minor"/>
        </p:style>
      </p:sp>
      <p:sp>
        <p:nvSpPr>
          <p:cNvPr id="408" name="CustomShape 6"/>
          <p:cNvSpPr/>
          <p:nvPr/>
        </p:nvSpPr>
        <p:spPr>
          <a:xfrm>
            <a:off x="4319640" y="3682080"/>
            <a:ext cx="3524760" cy="1888560"/>
          </a:xfrm>
          <a:prstGeom prst="rect">
            <a:avLst/>
          </a:prstGeom>
          <a:noFill/>
          <a:ln>
            <a:noFill/>
          </a:ln>
        </p:spPr>
        <p:style>
          <a:lnRef idx="0"/>
          <a:fillRef idx="0"/>
          <a:effectRef idx="0"/>
          <a:fontRef idx="minor"/>
        </p:style>
      </p:sp>
      <p:sp>
        <p:nvSpPr>
          <p:cNvPr id="409" name="CustomShape 7"/>
          <p:cNvSpPr/>
          <p:nvPr/>
        </p:nvSpPr>
        <p:spPr>
          <a:xfrm>
            <a:off x="8029800" y="3682080"/>
            <a:ext cx="3524760" cy="1888560"/>
          </a:xfrm>
          <a:prstGeom prst="rect">
            <a:avLst/>
          </a:prstGeom>
          <a:noFill/>
          <a:ln>
            <a:noFill/>
          </a:ln>
        </p:spPr>
        <p:style>
          <a:lnRef idx="0"/>
          <a:fillRef idx="0"/>
          <a:effectRef idx="0"/>
          <a:fontRef idx="minor"/>
        </p:style>
      </p:sp>
      <p:sp>
        <p:nvSpPr>
          <p:cNvPr id="410" name="CustomShape 8"/>
          <p:cNvSpPr/>
          <p:nvPr/>
        </p:nvSpPr>
        <p:spPr>
          <a:xfrm>
            <a:off x="365760" y="273600"/>
            <a:ext cx="1821600" cy="4140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附：参考清单</a:t>
            </a:r>
            <a:endParaRPr b="0" lang="en-US" sz="1800" spc="-1" strike="noStrike">
              <a:latin typeface="Arial"/>
            </a:endParaRPr>
          </a:p>
        </p:txBody>
      </p:sp>
      <p:sp>
        <p:nvSpPr>
          <p:cNvPr id="411" name="CustomShape 9"/>
          <p:cNvSpPr/>
          <p:nvPr/>
        </p:nvSpPr>
        <p:spPr>
          <a:xfrm>
            <a:off x="274320" y="914400"/>
            <a:ext cx="11148480" cy="47340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copy_to_user</a:t>
            </a:r>
            <a:endParaRPr b="0" lang="en-US" sz="1800" spc="-1" strike="noStrike">
              <a:latin typeface="Arial"/>
            </a:endParaRPr>
          </a:p>
          <a:p>
            <a:pPr>
              <a:lnSpc>
                <a:spcPct val="100000"/>
              </a:lnSpc>
            </a:pPr>
            <a:r>
              <a:rPr b="0" lang="en-US" sz="1800" spc="-1" strike="noStrike">
                <a:solidFill>
                  <a:srgbClr val="000000"/>
                </a:solidFill>
                <a:latin typeface="Arial"/>
                <a:ea typeface="DejaVu Sans"/>
              </a:rPr>
              <a:t>https://blog.csdn.net/liuhangtiant/article/details/85227125</a:t>
            </a:r>
            <a:endParaRPr b="0" lang="en-US" sz="1800" spc="-1" strike="noStrike">
              <a:latin typeface="Arial"/>
            </a:endParaRPr>
          </a:p>
          <a:p>
            <a:pPr>
              <a:lnSpc>
                <a:spcPct val="100000"/>
              </a:lnSpc>
            </a:pPr>
            <a:r>
              <a:rPr b="0" lang="en-US" sz="1800" spc="-1" strike="noStrike">
                <a:solidFill>
                  <a:srgbClr val="000000"/>
                </a:solidFill>
                <a:latin typeface="Arial"/>
                <a:ea typeface="DejaVu Sans"/>
              </a:rPr>
              <a:t>https://blog.csdn.net/liuhangtiant</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异常处理</a:t>
            </a:r>
            <a:endParaRPr b="0" lang="en-US" sz="1800" spc="-1" strike="noStrike">
              <a:latin typeface="Arial"/>
            </a:endParaRPr>
          </a:p>
          <a:p>
            <a:pPr>
              <a:lnSpc>
                <a:spcPct val="100000"/>
              </a:lnSpc>
            </a:pPr>
            <a:r>
              <a:rPr b="0" lang="en-US" sz="1800" spc="-1" strike="noStrike">
                <a:solidFill>
                  <a:srgbClr val="000000"/>
                </a:solidFill>
                <a:latin typeface="Arial"/>
                <a:ea typeface="DejaVu Sans"/>
              </a:rPr>
              <a:t>https://www.cnblogs.com/Linux-tech/p/12961280.html</a:t>
            </a:r>
            <a:endParaRPr b="0" lang="en-US" sz="1800" spc="-1" strike="noStrike">
              <a:latin typeface="Arial"/>
            </a:endParaRPr>
          </a:p>
          <a:p>
            <a:pPr>
              <a:lnSpc>
                <a:spcPct val="100000"/>
              </a:lnSpc>
            </a:pPr>
            <a:r>
              <a:rPr b="0" lang="en-US" sz="1800" spc="-1" strike="noStrike">
                <a:solidFill>
                  <a:srgbClr val="000000"/>
                </a:solidFill>
                <a:latin typeface="Arial"/>
                <a:ea typeface="DejaVu Sans"/>
              </a:rPr>
              <a:t>http://www.wowotech.net/?post=238</a:t>
            </a:r>
            <a:endParaRPr b="0" lang="en-US" sz="1800" spc="-1" strike="noStrike">
              <a:latin typeface="Arial"/>
            </a:endParaRPr>
          </a:p>
          <a:p>
            <a:pPr>
              <a:lnSpc>
                <a:spcPct val="100000"/>
              </a:lnSpc>
            </a:pPr>
            <a:r>
              <a:rPr b="0" lang="en-US" sz="1800" spc="-1" strike="noStrike">
                <a:solidFill>
                  <a:srgbClr val="000000"/>
                </a:solidFill>
                <a:latin typeface="Arial"/>
                <a:ea typeface="DejaVu Sans"/>
              </a:rPr>
              <a:t>https://www.freesion.com/article/9649795086/</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异常处理</a:t>
            </a:r>
            <a:endParaRPr b="0" lang="en-US" sz="1800" spc="-1" strike="noStrike">
              <a:latin typeface="Arial"/>
            </a:endParaRPr>
          </a:p>
          <a:p>
            <a:pPr>
              <a:lnSpc>
                <a:spcPct val="100000"/>
              </a:lnSpc>
            </a:pPr>
            <a:r>
              <a:rPr b="0" lang="en-US" sz="1800" spc="-1" strike="noStrike">
                <a:solidFill>
                  <a:srgbClr val="000000"/>
                </a:solidFill>
                <a:latin typeface="Arial"/>
                <a:ea typeface="DejaVu Sans"/>
              </a:rPr>
              <a:t>https://cloud.tencent.com/developer/article/1413292</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系统控制寄存器</a:t>
            </a:r>
            <a:r>
              <a:rPr b="0" lang="en-US" sz="1800" spc="-1" strike="noStrike">
                <a:solidFill>
                  <a:srgbClr val="000000"/>
                </a:solidFill>
                <a:latin typeface="Arial"/>
                <a:ea typeface="DejaVu Sans"/>
              </a:rPr>
              <a:t>SCTLR_EL1</a:t>
            </a: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https://blog.csdn.net/jielunqiu/article/details/84939858</a:t>
            </a:r>
            <a:endParaRPr b="0" lang="en-US" sz="1800" spc="-1" strike="noStrike">
              <a:latin typeface="Arial"/>
            </a:endParaRPr>
          </a:p>
          <a:p>
            <a:pPr>
              <a:lnSpc>
                <a:spcPct val="100000"/>
              </a:lnSpc>
            </a:pPr>
            <a:r>
              <a:rPr b="0" lang="en-US" sz="1800" spc="-1" strike="noStrike">
                <a:solidFill>
                  <a:srgbClr val="000000"/>
                </a:solidFill>
                <a:latin typeface="Arial"/>
                <a:ea typeface="DejaVu Sans"/>
              </a:rPr>
              <a:t>中断</a:t>
            </a:r>
            <a:endParaRPr b="0" lang="en-US" sz="1800" spc="-1" strike="noStrike">
              <a:latin typeface="Arial"/>
            </a:endParaRPr>
          </a:p>
          <a:p>
            <a:pPr>
              <a:lnSpc>
                <a:spcPct val="100000"/>
              </a:lnSpc>
            </a:pPr>
            <a:r>
              <a:rPr b="0" lang="en-US" sz="1800" spc="-1" strike="noStrike" u="sng">
                <a:solidFill>
                  <a:srgbClr val="0000ff"/>
                </a:solidFill>
                <a:uFillTx/>
                <a:latin typeface="Arial"/>
                <a:ea typeface="DejaVu Sans"/>
                <a:hlinkClick r:id="rId1"/>
              </a:rPr>
              <a:t>https://www.byteisland.com/54/</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页表初始化</a:t>
            </a:r>
            <a:endParaRPr b="0" lang="en-US" sz="1800" spc="-1" strike="noStrike">
              <a:latin typeface="Arial"/>
            </a:endParaRPr>
          </a:p>
          <a:p>
            <a:pPr>
              <a:lnSpc>
                <a:spcPct val="100000"/>
              </a:lnSpc>
            </a:pPr>
            <a:r>
              <a:rPr b="0" lang="en-US" sz="1800" spc="-1" strike="noStrike">
                <a:solidFill>
                  <a:srgbClr val="000000"/>
                </a:solidFill>
                <a:latin typeface="Arial"/>
                <a:ea typeface="DejaVu Sans"/>
              </a:rPr>
              <a:t>https://blog.csdn.net/zdy0_2004/article/details/53122002?utm_medium=distribute.pc_aggpage_search_result.none-task-blog-2~aggregatepage~first_rank_v2~rank_aggregation-2-53122002.pc_agg_rank_aggregation&amp;utm_term=arm64+page_offset&amp;spm=1000.2123.3001.4430</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Tree>
  </p:cSld>
  <p:timing>
    <p:tnLst>
      <p:par>
        <p:cTn id="107" dur="indefinite" restart="never" nodeType="tmRoot">
          <p:childTnLst>
            <p:seq>
              <p:cTn id="108" dur="indefinite" nodeType="mainSeq"/>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CustomShape 1"/>
          <p:cNvSpPr/>
          <p:nvPr/>
        </p:nvSpPr>
        <p:spPr>
          <a:xfrm>
            <a:off x="609480" y="273600"/>
            <a:ext cx="10964160" cy="1136520"/>
          </a:xfrm>
          <a:prstGeom prst="rect">
            <a:avLst/>
          </a:prstGeom>
          <a:noFill/>
          <a:ln>
            <a:noFill/>
          </a:ln>
        </p:spPr>
        <p:style>
          <a:lnRef idx="0"/>
          <a:fillRef idx="0"/>
          <a:effectRef idx="0"/>
          <a:fontRef idx="minor"/>
        </p:style>
      </p:sp>
      <p:sp>
        <p:nvSpPr>
          <p:cNvPr id="413" name="CustomShape 2"/>
          <p:cNvSpPr/>
          <p:nvPr/>
        </p:nvSpPr>
        <p:spPr>
          <a:xfrm>
            <a:off x="609480" y="1604520"/>
            <a:ext cx="3524760" cy="1888560"/>
          </a:xfrm>
          <a:prstGeom prst="rect">
            <a:avLst/>
          </a:prstGeom>
          <a:noFill/>
          <a:ln>
            <a:noFill/>
          </a:ln>
        </p:spPr>
        <p:style>
          <a:lnRef idx="0"/>
          <a:fillRef idx="0"/>
          <a:effectRef idx="0"/>
          <a:fontRef idx="minor"/>
        </p:style>
      </p:sp>
      <p:sp>
        <p:nvSpPr>
          <p:cNvPr id="414" name="CustomShape 3"/>
          <p:cNvSpPr/>
          <p:nvPr/>
        </p:nvSpPr>
        <p:spPr>
          <a:xfrm>
            <a:off x="4319640" y="1604520"/>
            <a:ext cx="3524760" cy="1888560"/>
          </a:xfrm>
          <a:prstGeom prst="rect">
            <a:avLst/>
          </a:prstGeom>
          <a:noFill/>
          <a:ln>
            <a:noFill/>
          </a:ln>
        </p:spPr>
        <p:style>
          <a:lnRef idx="0"/>
          <a:fillRef idx="0"/>
          <a:effectRef idx="0"/>
          <a:fontRef idx="minor"/>
        </p:style>
      </p:sp>
      <p:sp>
        <p:nvSpPr>
          <p:cNvPr id="415" name="CustomShape 4"/>
          <p:cNvSpPr/>
          <p:nvPr/>
        </p:nvSpPr>
        <p:spPr>
          <a:xfrm>
            <a:off x="8029800" y="1604520"/>
            <a:ext cx="3524760" cy="1888560"/>
          </a:xfrm>
          <a:prstGeom prst="rect">
            <a:avLst/>
          </a:prstGeom>
          <a:noFill/>
          <a:ln>
            <a:noFill/>
          </a:ln>
        </p:spPr>
        <p:style>
          <a:lnRef idx="0"/>
          <a:fillRef idx="0"/>
          <a:effectRef idx="0"/>
          <a:fontRef idx="minor"/>
        </p:style>
      </p:sp>
      <p:sp>
        <p:nvSpPr>
          <p:cNvPr id="416" name="CustomShape 5"/>
          <p:cNvSpPr/>
          <p:nvPr/>
        </p:nvSpPr>
        <p:spPr>
          <a:xfrm>
            <a:off x="609480" y="3682080"/>
            <a:ext cx="3524760" cy="1888560"/>
          </a:xfrm>
          <a:prstGeom prst="rect">
            <a:avLst/>
          </a:prstGeom>
          <a:noFill/>
          <a:ln>
            <a:noFill/>
          </a:ln>
        </p:spPr>
        <p:style>
          <a:lnRef idx="0"/>
          <a:fillRef idx="0"/>
          <a:effectRef idx="0"/>
          <a:fontRef idx="minor"/>
        </p:style>
      </p:sp>
      <p:sp>
        <p:nvSpPr>
          <p:cNvPr id="417" name="CustomShape 6"/>
          <p:cNvSpPr/>
          <p:nvPr/>
        </p:nvSpPr>
        <p:spPr>
          <a:xfrm>
            <a:off x="4319640" y="3682080"/>
            <a:ext cx="3524760" cy="1888560"/>
          </a:xfrm>
          <a:prstGeom prst="rect">
            <a:avLst/>
          </a:prstGeom>
          <a:noFill/>
          <a:ln>
            <a:noFill/>
          </a:ln>
        </p:spPr>
        <p:style>
          <a:lnRef idx="0"/>
          <a:fillRef idx="0"/>
          <a:effectRef idx="0"/>
          <a:fontRef idx="minor"/>
        </p:style>
      </p:sp>
      <p:sp>
        <p:nvSpPr>
          <p:cNvPr id="418" name="CustomShape 7"/>
          <p:cNvSpPr/>
          <p:nvPr/>
        </p:nvSpPr>
        <p:spPr>
          <a:xfrm>
            <a:off x="8029800" y="3682080"/>
            <a:ext cx="3524760" cy="1888560"/>
          </a:xfrm>
          <a:prstGeom prst="rect">
            <a:avLst/>
          </a:prstGeom>
          <a:noFill/>
          <a:ln>
            <a:noFill/>
          </a:ln>
        </p:spPr>
        <p:style>
          <a:lnRef idx="0"/>
          <a:fillRef idx="0"/>
          <a:effectRef idx="0"/>
          <a:fontRef idx="minor"/>
        </p:style>
      </p:sp>
      <p:sp>
        <p:nvSpPr>
          <p:cNvPr id="419" name="CustomShape 8"/>
          <p:cNvSpPr/>
          <p:nvPr/>
        </p:nvSpPr>
        <p:spPr>
          <a:xfrm>
            <a:off x="365760" y="273600"/>
            <a:ext cx="1821600" cy="4140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附：参考清单</a:t>
            </a:r>
            <a:endParaRPr b="0" lang="en-US" sz="1800" spc="-1" strike="noStrike">
              <a:latin typeface="Arial"/>
            </a:endParaRPr>
          </a:p>
        </p:txBody>
      </p:sp>
      <p:sp>
        <p:nvSpPr>
          <p:cNvPr id="420" name="CustomShape 9"/>
          <p:cNvSpPr/>
          <p:nvPr/>
        </p:nvSpPr>
        <p:spPr>
          <a:xfrm>
            <a:off x="274320" y="914400"/>
            <a:ext cx="11148480" cy="47340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内存管理：</a:t>
            </a:r>
            <a:endParaRPr b="0" lang="en-US" sz="1800" spc="-1" strike="noStrike">
              <a:latin typeface="Arial"/>
            </a:endParaRPr>
          </a:p>
          <a:p>
            <a:pPr>
              <a:lnSpc>
                <a:spcPct val="100000"/>
              </a:lnSpc>
            </a:pPr>
            <a:r>
              <a:rPr b="0" lang="en-US" sz="1800" spc="-1" strike="noStrike" u="sng">
                <a:solidFill>
                  <a:srgbClr val="0000ff"/>
                </a:solidFill>
                <a:uFillTx/>
                <a:latin typeface="Arial"/>
                <a:ea typeface="DejaVu Sans"/>
                <a:hlinkClick r:id="rId1"/>
              </a:rPr>
              <a:t>https://www.kernel.org/doc/html/latest/arm64/memory.html</a:t>
            </a:r>
            <a:endParaRPr b="0" lang="en-US" sz="1800" spc="-1" strike="noStrike">
              <a:latin typeface="Arial"/>
            </a:endParaRPr>
          </a:p>
          <a:p>
            <a:pPr>
              <a:lnSpc>
                <a:spcPct val="100000"/>
              </a:lnSpc>
            </a:pPr>
            <a:r>
              <a:rPr b="0" lang="en-US" sz="1800" spc="-1" strike="noStrike">
                <a:solidFill>
                  <a:srgbClr val="000000"/>
                </a:solidFill>
                <a:latin typeface="Arial"/>
                <a:ea typeface="DejaVu Sans"/>
              </a:rPr>
              <a:t>http://www.360doc.com/content/16/1102/23/37846115_603515542.shtml</a:t>
            </a:r>
            <a:endParaRPr b="0" lang="en-US" sz="1800" spc="-1" strike="noStrike">
              <a:latin typeface="Arial"/>
            </a:endParaRPr>
          </a:p>
          <a:p>
            <a:pPr>
              <a:lnSpc>
                <a:spcPct val="100000"/>
              </a:lnSpc>
            </a:pPr>
            <a:r>
              <a:rPr b="0" lang="en-US" sz="1800" spc="-1" strike="noStrike" u="sng">
                <a:solidFill>
                  <a:srgbClr val="0000ff"/>
                </a:solidFill>
                <a:uFillTx/>
                <a:latin typeface="Arial"/>
                <a:ea typeface="DejaVu Sans"/>
                <a:hlinkClick r:id="rId2"/>
              </a:rPr>
              <a:t>https://blog.csdn.net/yhb1047818384/article/details/112298996</a:t>
            </a:r>
            <a:endParaRPr b="0" lang="en-US" sz="1800" spc="-1" strike="noStrike">
              <a:latin typeface="Arial"/>
            </a:endParaRPr>
          </a:p>
          <a:p>
            <a:pPr>
              <a:lnSpc>
                <a:spcPct val="100000"/>
              </a:lnSpc>
            </a:pPr>
            <a:r>
              <a:rPr b="0" lang="en-US" sz="1800" spc="-1" strike="noStrike">
                <a:solidFill>
                  <a:srgbClr val="000000"/>
                </a:solidFill>
                <a:latin typeface="Arial"/>
                <a:ea typeface="DejaVu Sans"/>
              </a:rPr>
              <a:t>https://www.jianshu.com/p/d6b7fe874a13</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内存管理初始化（不错）</a:t>
            </a:r>
            <a:endParaRPr b="0" lang="en-US" sz="1800" spc="-1" strike="noStrike">
              <a:latin typeface="Arial"/>
            </a:endParaRPr>
          </a:p>
          <a:p>
            <a:pPr>
              <a:lnSpc>
                <a:spcPct val="100000"/>
              </a:lnSpc>
            </a:pPr>
            <a:r>
              <a:rPr b="0" lang="en-US" sz="1800" spc="-1" strike="noStrike">
                <a:solidFill>
                  <a:srgbClr val="000000"/>
                </a:solidFill>
                <a:latin typeface="Arial"/>
                <a:ea typeface="DejaVu Sans"/>
              </a:rPr>
              <a:t>https://linus.blog.csdn.net/article/details/106754529</a:t>
            </a:r>
            <a:endParaRPr b="0" lang="en-US" sz="1800" spc="-1" strike="noStrike">
              <a:latin typeface="Arial"/>
            </a:endParaRPr>
          </a:p>
          <a:p>
            <a:pPr>
              <a:lnSpc>
                <a:spcPct val="100000"/>
              </a:lnSpc>
            </a:pPr>
            <a:endParaRPr b="0" lang="en-US" sz="1800" spc="-1" strike="noStrike">
              <a:latin typeface="Arial"/>
            </a:endParaRPr>
          </a:p>
        </p:txBody>
      </p:sp>
    </p:spTree>
  </p:cSld>
  <p:timing>
    <p:tnLst>
      <p:par>
        <p:cTn id="109" dur="indefinite" restart="never" nodeType="tmRoot">
          <p:childTnLst>
            <p:seq>
              <p:cTn id="110" dur="indefinite" nodeType="mainSeq"/>
              <p:prevCondLst>
                <p:cond delay="0" evt="onPrev">
                  <p:tgtEl>
                    <p:sldTgt/>
                  </p:tgtEl>
                </p:cond>
              </p:prevCondLst>
              <p:nextCondLst>
                <p:cond delay="0"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1" name="" descr=""/>
          <p:cNvPicPr/>
          <p:nvPr/>
        </p:nvPicPr>
        <p:blipFill>
          <a:blip r:embed="rId1"/>
          <a:stretch/>
        </p:blipFill>
        <p:spPr>
          <a:xfrm>
            <a:off x="501480" y="512640"/>
            <a:ext cx="6447600" cy="5704920"/>
          </a:xfrm>
          <a:prstGeom prst="rect">
            <a:avLst/>
          </a:prstGeom>
          <a:ln>
            <a:noFill/>
          </a:ln>
        </p:spPr>
      </p:pic>
    </p:spTree>
  </p:cSld>
  <p:timing>
    <p:tnLst>
      <p:par>
        <p:cTn id="111" dur="indefinite" restart="never" nodeType="tmRoot">
          <p:childTnLst>
            <p:seq>
              <p:cTn id="112"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CustomShape 1"/>
          <p:cNvSpPr/>
          <p:nvPr/>
        </p:nvSpPr>
        <p:spPr>
          <a:xfrm>
            <a:off x="274320" y="0"/>
            <a:ext cx="10506240" cy="1316160"/>
          </a:xfrm>
          <a:prstGeom prst="rect">
            <a:avLst/>
          </a:prstGeom>
          <a:noFill/>
          <a:ln>
            <a:noFill/>
          </a:ln>
        </p:spPr>
        <p:style>
          <a:lnRef idx="0"/>
          <a:fillRef idx="0"/>
          <a:effectRef idx="0"/>
          <a:fontRef idx="minor"/>
        </p:style>
        <p:txBody>
          <a:bodyPr lIns="90000" rIns="90000" tIns="45000" bIns="45000" anchor="ctr"/>
          <a:p>
            <a:pPr>
              <a:lnSpc>
                <a:spcPct val="90000"/>
              </a:lnSpc>
            </a:pPr>
            <a:r>
              <a:rPr b="0" lang="en-US" sz="4400" spc="-1" strike="noStrike">
                <a:solidFill>
                  <a:srgbClr val="000000"/>
                </a:solidFill>
                <a:latin typeface="等线 Light"/>
                <a:ea typeface="DejaVu Sans"/>
              </a:rPr>
              <a:t>系统</a:t>
            </a:r>
            <a:r>
              <a:rPr b="0" lang="en-US" sz="4400" spc="-1" strike="noStrike">
                <a:solidFill>
                  <a:srgbClr val="000000"/>
                </a:solidFill>
                <a:latin typeface="等线 Light"/>
                <a:ea typeface="DejaVu Sans"/>
              </a:rPr>
              <a:t>API</a:t>
            </a:r>
            <a:r>
              <a:rPr b="0" lang="en-US" sz="4400" spc="-1" strike="noStrike">
                <a:solidFill>
                  <a:srgbClr val="000000"/>
                </a:solidFill>
                <a:latin typeface="等线 Light"/>
                <a:ea typeface="DejaVu Sans"/>
              </a:rPr>
              <a:t>：</a:t>
            </a:r>
            <a:r>
              <a:rPr b="0" lang="en-US" sz="4400" spc="-1" strike="noStrike">
                <a:solidFill>
                  <a:srgbClr val="000000"/>
                </a:solidFill>
                <a:latin typeface="等线 Light"/>
                <a:ea typeface="DejaVu Sans"/>
              </a:rPr>
              <a:t>C</a:t>
            </a:r>
            <a:r>
              <a:rPr b="0" lang="en-US" sz="4400" spc="-1" strike="noStrike">
                <a:solidFill>
                  <a:srgbClr val="000000"/>
                </a:solidFill>
                <a:latin typeface="等线 Light"/>
                <a:ea typeface="DejaVu Sans"/>
              </a:rPr>
              <a:t>库， </a:t>
            </a:r>
            <a:r>
              <a:rPr b="0" lang="en-US" sz="4400" spc="-1" strike="noStrike">
                <a:solidFill>
                  <a:srgbClr val="000000"/>
                </a:solidFill>
                <a:latin typeface="等线 Light"/>
                <a:ea typeface="DejaVu Sans"/>
              </a:rPr>
              <a:t>libc</a:t>
            </a:r>
            <a:r>
              <a:rPr b="0" lang="en-US" sz="4400" spc="-1" strike="noStrike">
                <a:solidFill>
                  <a:srgbClr val="000000"/>
                </a:solidFill>
                <a:latin typeface="等线 Light"/>
                <a:ea typeface="DejaVu Sans"/>
              </a:rPr>
              <a:t>， </a:t>
            </a:r>
            <a:r>
              <a:rPr b="0" lang="en-US" sz="4400" spc="-1" strike="noStrike">
                <a:solidFill>
                  <a:srgbClr val="000000"/>
                </a:solidFill>
                <a:latin typeface="等线 Light"/>
                <a:ea typeface="DejaVu Sans"/>
              </a:rPr>
              <a:t>Posix</a:t>
            </a:r>
            <a:endParaRPr b="0" lang="en-US" sz="4400" spc="-1" strike="noStrike">
              <a:latin typeface="Arial"/>
            </a:endParaRPr>
          </a:p>
        </p:txBody>
      </p:sp>
      <p:pic>
        <p:nvPicPr>
          <p:cNvPr id="177" name="图片 123" descr=""/>
          <p:cNvPicPr/>
          <p:nvPr/>
        </p:nvPicPr>
        <p:blipFill>
          <a:blip r:embed="rId1"/>
          <a:srcRect l="0" t="0" r="0" b="34475"/>
          <a:stretch/>
        </p:blipFill>
        <p:spPr>
          <a:xfrm>
            <a:off x="353520" y="1152000"/>
            <a:ext cx="8604000" cy="1034640"/>
          </a:xfrm>
          <a:prstGeom prst="rect">
            <a:avLst/>
          </a:prstGeom>
          <a:ln>
            <a:noFill/>
          </a:ln>
        </p:spPr>
      </p:pic>
      <p:pic>
        <p:nvPicPr>
          <p:cNvPr id="178" name="图片 124" descr=""/>
          <p:cNvPicPr/>
          <p:nvPr/>
        </p:nvPicPr>
        <p:blipFill>
          <a:blip r:embed="rId2"/>
          <a:stretch/>
        </p:blipFill>
        <p:spPr>
          <a:xfrm>
            <a:off x="91800" y="2430720"/>
            <a:ext cx="4273920" cy="1768320"/>
          </a:xfrm>
          <a:prstGeom prst="rect">
            <a:avLst/>
          </a:prstGeom>
          <a:ln>
            <a:noFill/>
          </a:ln>
        </p:spPr>
      </p:pic>
      <p:pic>
        <p:nvPicPr>
          <p:cNvPr id="179" name="图片 125" descr=""/>
          <p:cNvPicPr/>
          <p:nvPr/>
        </p:nvPicPr>
        <p:blipFill>
          <a:blip r:embed="rId3"/>
          <a:stretch/>
        </p:blipFill>
        <p:spPr>
          <a:xfrm>
            <a:off x="55800" y="4916520"/>
            <a:ext cx="8440920" cy="897120"/>
          </a:xfrm>
          <a:prstGeom prst="rect">
            <a:avLst/>
          </a:prstGeom>
          <a:ln>
            <a:noFill/>
          </a:ln>
        </p:spPr>
      </p:pic>
      <p:pic>
        <p:nvPicPr>
          <p:cNvPr id="180" name="图片 126" descr=""/>
          <p:cNvPicPr/>
          <p:nvPr/>
        </p:nvPicPr>
        <p:blipFill>
          <a:blip r:embed="rId4"/>
          <a:stretch/>
        </p:blipFill>
        <p:spPr>
          <a:xfrm>
            <a:off x="4480560" y="2449800"/>
            <a:ext cx="7782480" cy="2095560"/>
          </a:xfrm>
          <a:prstGeom prst="rect">
            <a:avLst/>
          </a:prstGeom>
          <a:ln>
            <a:noFill/>
          </a:ln>
        </p:spPr>
      </p:pic>
      <p:sp>
        <p:nvSpPr>
          <p:cNvPr id="181" name="CustomShape 2"/>
          <p:cNvSpPr/>
          <p:nvPr/>
        </p:nvSpPr>
        <p:spPr>
          <a:xfrm>
            <a:off x="4508640" y="2103120"/>
            <a:ext cx="3621960" cy="3391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sysdeps/unix/sysv/linux/pread64.c</a:t>
            </a:r>
            <a:endParaRPr b="0" lang="en-US" sz="1800" spc="-1" strike="noStrike">
              <a:latin typeface="Arial"/>
            </a:endParaRPr>
          </a:p>
        </p:txBody>
      </p:sp>
      <p:pic>
        <p:nvPicPr>
          <p:cNvPr id="182" name="图片 128" descr=""/>
          <p:cNvPicPr/>
          <p:nvPr/>
        </p:nvPicPr>
        <p:blipFill>
          <a:blip r:embed="rId5"/>
          <a:stretch/>
        </p:blipFill>
        <p:spPr>
          <a:xfrm>
            <a:off x="8503920" y="4916520"/>
            <a:ext cx="3977280" cy="1934280"/>
          </a:xfrm>
          <a:prstGeom prst="rect">
            <a:avLst/>
          </a:prstGeom>
          <a:ln>
            <a:solidFill>
              <a:srgbClr val="b2b2b2"/>
            </a:solidFill>
          </a:ln>
        </p:spPr>
      </p:pic>
      <p:sp>
        <p:nvSpPr>
          <p:cNvPr id="183" name="CustomShape 3"/>
          <p:cNvSpPr/>
          <p:nvPr/>
        </p:nvSpPr>
        <p:spPr>
          <a:xfrm>
            <a:off x="53280" y="5647680"/>
            <a:ext cx="7259760" cy="319680"/>
          </a:xfrm>
          <a:prstGeom prst="rect">
            <a:avLst/>
          </a:prstGeom>
          <a:noFill/>
          <a:ln w="25560">
            <a:solidFill>
              <a:srgbClr val="c00000"/>
            </a:solidFill>
            <a:round/>
          </a:ln>
        </p:spPr>
        <p:style>
          <a:lnRef idx="0"/>
          <a:fillRef idx="0"/>
          <a:effectRef idx="0"/>
          <a:fontRef idx="minor"/>
        </p:style>
      </p:sp>
      <p:sp>
        <p:nvSpPr>
          <p:cNvPr id="184" name="CustomShape 4"/>
          <p:cNvSpPr/>
          <p:nvPr/>
        </p:nvSpPr>
        <p:spPr>
          <a:xfrm>
            <a:off x="4615560" y="2973600"/>
            <a:ext cx="7480080" cy="710640"/>
          </a:xfrm>
          <a:prstGeom prst="rect">
            <a:avLst/>
          </a:prstGeom>
          <a:noFill/>
          <a:ln w="25560">
            <a:solidFill>
              <a:srgbClr val="c00000"/>
            </a:solidFill>
            <a:round/>
          </a:ln>
        </p:spPr>
        <p:style>
          <a:lnRef idx="0"/>
          <a:fillRef idx="0"/>
          <a:effectRef idx="0"/>
          <a:fontRef idx="minor"/>
        </p:style>
      </p:sp>
      <p:sp>
        <p:nvSpPr>
          <p:cNvPr id="185" name="CustomShape 5"/>
          <p:cNvSpPr/>
          <p:nvPr/>
        </p:nvSpPr>
        <p:spPr>
          <a:xfrm>
            <a:off x="8666280" y="5367600"/>
            <a:ext cx="3521160" cy="334080"/>
          </a:xfrm>
          <a:prstGeom prst="rect">
            <a:avLst/>
          </a:prstGeom>
          <a:noFill/>
          <a:ln w="25560">
            <a:solidFill>
              <a:srgbClr val="c00000"/>
            </a:solidFill>
            <a:round/>
          </a:ln>
        </p:spPr>
        <p:style>
          <a:lnRef idx="0"/>
          <a:fillRef idx="0"/>
          <a:effectRef idx="0"/>
          <a:fontRef idx="minor"/>
        </p:style>
      </p:sp>
      <p:sp>
        <p:nvSpPr>
          <p:cNvPr id="186" name="CustomShape 6"/>
          <p:cNvSpPr/>
          <p:nvPr/>
        </p:nvSpPr>
        <p:spPr>
          <a:xfrm>
            <a:off x="4370400" y="3844440"/>
            <a:ext cx="4126320" cy="817560"/>
          </a:xfrm>
          <a:prstGeom prst="rect">
            <a:avLst/>
          </a:prstGeom>
          <a:noFill/>
          <a:ln w="25560">
            <a:solidFill>
              <a:srgbClr val="c00000"/>
            </a:solidFill>
            <a:round/>
          </a:ln>
        </p:spPr>
        <p:style>
          <a:lnRef idx="0"/>
          <a:fillRef idx="0"/>
          <a:effectRef idx="0"/>
          <a:fontRef idx="minor"/>
        </p:style>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CustomShape 1"/>
          <p:cNvSpPr/>
          <p:nvPr/>
        </p:nvSpPr>
        <p:spPr>
          <a:xfrm>
            <a:off x="274320" y="0"/>
            <a:ext cx="10506240" cy="1316160"/>
          </a:xfrm>
          <a:prstGeom prst="rect">
            <a:avLst/>
          </a:prstGeom>
          <a:noFill/>
          <a:ln>
            <a:noFill/>
          </a:ln>
        </p:spPr>
        <p:style>
          <a:lnRef idx="0"/>
          <a:fillRef idx="0"/>
          <a:effectRef idx="0"/>
          <a:fontRef idx="minor"/>
        </p:style>
        <p:txBody>
          <a:bodyPr lIns="90000" rIns="90000" tIns="45000" bIns="45000" anchor="ctr"/>
          <a:p>
            <a:pPr>
              <a:lnSpc>
                <a:spcPct val="90000"/>
              </a:lnSpc>
            </a:pPr>
            <a:r>
              <a:rPr b="0" lang="en-US" sz="4400" spc="-1" strike="noStrike">
                <a:solidFill>
                  <a:srgbClr val="000000"/>
                </a:solidFill>
                <a:latin typeface="等线 Light"/>
                <a:ea typeface="DejaVu Sans"/>
              </a:rPr>
              <a:t>SysCall in glibc</a:t>
            </a:r>
            <a:endParaRPr b="0" lang="en-US" sz="4400" spc="-1" strike="noStrike">
              <a:latin typeface="Arial"/>
            </a:endParaRPr>
          </a:p>
        </p:txBody>
      </p:sp>
      <p:pic>
        <p:nvPicPr>
          <p:cNvPr id="188" name="图片 130" descr=""/>
          <p:cNvPicPr/>
          <p:nvPr/>
        </p:nvPicPr>
        <p:blipFill>
          <a:blip r:embed="rId1"/>
          <a:stretch/>
        </p:blipFill>
        <p:spPr>
          <a:xfrm>
            <a:off x="7589520" y="5303520"/>
            <a:ext cx="4307760" cy="1388880"/>
          </a:xfrm>
          <a:prstGeom prst="rect">
            <a:avLst/>
          </a:prstGeom>
          <a:ln>
            <a:noFill/>
          </a:ln>
        </p:spPr>
      </p:pic>
      <p:pic>
        <p:nvPicPr>
          <p:cNvPr id="189" name="图片 131" descr=""/>
          <p:cNvPicPr/>
          <p:nvPr/>
        </p:nvPicPr>
        <p:blipFill>
          <a:blip r:embed="rId2"/>
          <a:stretch/>
        </p:blipFill>
        <p:spPr>
          <a:xfrm>
            <a:off x="4937760" y="482760"/>
            <a:ext cx="4363920" cy="515880"/>
          </a:xfrm>
          <a:prstGeom prst="rect">
            <a:avLst/>
          </a:prstGeom>
          <a:ln>
            <a:noFill/>
          </a:ln>
        </p:spPr>
      </p:pic>
      <p:pic>
        <p:nvPicPr>
          <p:cNvPr id="190" name="图片 132" descr=""/>
          <p:cNvPicPr/>
          <p:nvPr/>
        </p:nvPicPr>
        <p:blipFill>
          <a:blip r:embed="rId3"/>
          <a:stretch/>
        </p:blipFill>
        <p:spPr>
          <a:xfrm>
            <a:off x="4933080" y="1188720"/>
            <a:ext cx="4564440" cy="3935520"/>
          </a:xfrm>
          <a:prstGeom prst="rect">
            <a:avLst/>
          </a:prstGeom>
          <a:ln>
            <a:noFill/>
          </a:ln>
        </p:spPr>
      </p:pic>
      <p:pic>
        <p:nvPicPr>
          <p:cNvPr id="191" name="图片 133" descr=""/>
          <p:cNvPicPr/>
          <p:nvPr/>
        </p:nvPicPr>
        <p:blipFill>
          <a:blip r:embed="rId4"/>
          <a:stretch/>
        </p:blipFill>
        <p:spPr>
          <a:xfrm>
            <a:off x="10058400" y="1097280"/>
            <a:ext cx="2009520" cy="2139480"/>
          </a:xfrm>
          <a:prstGeom prst="rect">
            <a:avLst/>
          </a:prstGeom>
          <a:ln>
            <a:noFill/>
          </a:ln>
        </p:spPr>
      </p:pic>
      <p:pic>
        <p:nvPicPr>
          <p:cNvPr id="192" name="图片 134" descr=""/>
          <p:cNvPicPr/>
          <p:nvPr/>
        </p:nvPicPr>
        <p:blipFill>
          <a:blip r:embed="rId5"/>
          <a:stretch/>
        </p:blipFill>
        <p:spPr>
          <a:xfrm>
            <a:off x="155520" y="1097640"/>
            <a:ext cx="4043520" cy="4107240"/>
          </a:xfrm>
          <a:prstGeom prst="rect">
            <a:avLst/>
          </a:prstGeom>
          <a:ln>
            <a:solidFill>
              <a:srgbClr val="b2b2b2"/>
            </a:solidFill>
          </a:ln>
        </p:spPr>
      </p:pic>
      <p:sp>
        <p:nvSpPr>
          <p:cNvPr id="193" name="CustomShape 2"/>
          <p:cNvSpPr/>
          <p:nvPr/>
        </p:nvSpPr>
        <p:spPr>
          <a:xfrm>
            <a:off x="640080" y="6035040"/>
            <a:ext cx="5021640" cy="54108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latin typeface="等线"/>
                <a:ea typeface="DejaVu Sans"/>
              </a:rPr>
              <a:t>sysdeps/unix/sysv/linux/aarch64/syscall.S  </a:t>
            </a:r>
            <a:endParaRPr b="0" lang="en-US" sz="1600" spc="-1" strike="noStrike">
              <a:latin typeface="Arial"/>
            </a:endParaRPr>
          </a:p>
          <a:p>
            <a:pPr>
              <a:lnSpc>
                <a:spcPct val="100000"/>
              </a:lnSpc>
            </a:pPr>
            <a:r>
              <a:rPr b="0" lang="en-US" sz="1600" spc="-1" strike="noStrike">
                <a:solidFill>
                  <a:srgbClr val="000000"/>
                </a:solidFill>
                <a:latin typeface="等线"/>
                <a:ea typeface="DejaVu Sans"/>
              </a:rPr>
              <a:t>以及 </a:t>
            </a:r>
            <a:r>
              <a:rPr b="0" lang="en-US" sz="1600" spc="-1" strike="noStrike">
                <a:solidFill>
                  <a:srgbClr val="000000"/>
                </a:solidFill>
                <a:latin typeface="等线"/>
                <a:ea typeface="DejaVu Sans"/>
              </a:rPr>
              <a:t>sysdep.h</a:t>
            </a:r>
            <a:r>
              <a:rPr b="0" lang="en-US" sz="2800" spc="-1" strike="noStrike">
                <a:solidFill>
                  <a:srgbClr val="000000"/>
                </a:solidFill>
                <a:latin typeface="等线"/>
                <a:ea typeface="DejaVu Sans"/>
              </a:rPr>
              <a:t> </a:t>
            </a:r>
            <a:endParaRPr b="0" lang="en-US" sz="2800" spc="-1" strike="noStrike">
              <a:latin typeface="Arial"/>
            </a:endParaRPr>
          </a:p>
        </p:txBody>
      </p:sp>
      <p:sp>
        <p:nvSpPr>
          <p:cNvPr id="194" name="CustomShape 3"/>
          <p:cNvSpPr/>
          <p:nvPr/>
        </p:nvSpPr>
        <p:spPr>
          <a:xfrm>
            <a:off x="155520" y="1003320"/>
            <a:ext cx="4043520" cy="546480"/>
          </a:xfrm>
          <a:prstGeom prst="rect">
            <a:avLst/>
          </a:prstGeom>
          <a:noFill/>
          <a:ln w="25560">
            <a:solidFill>
              <a:srgbClr val="c00000"/>
            </a:solidFill>
            <a:round/>
          </a:ln>
        </p:spPr>
        <p:style>
          <a:lnRef idx="0"/>
          <a:fillRef idx="0"/>
          <a:effectRef idx="0"/>
          <a:fontRef idx="minor"/>
        </p:style>
      </p:sp>
      <p:sp>
        <p:nvSpPr>
          <p:cNvPr id="195" name="CustomShape 4"/>
          <p:cNvSpPr/>
          <p:nvPr/>
        </p:nvSpPr>
        <p:spPr>
          <a:xfrm>
            <a:off x="4933080" y="1051560"/>
            <a:ext cx="4564440" cy="853200"/>
          </a:xfrm>
          <a:prstGeom prst="rect">
            <a:avLst/>
          </a:prstGeom>
          <a:noFill/>
          <a:ln w="25560">
            <a:solidFill>
              <a:srgbClr val="c00000"/>
            </a:solidFill>
            <a:round/>
          </a:ln>
        </p:spPr>
        <p:style>
          <a:lnRef idx="0"/>
          <a:fillRef idx="0"/>
          <a:effectRef idx="0"/>
          <a:fontRef idx="minor"/>
        </p:style>
      </p:sp>
      <p:sp>
        <p:nvSpPr>
          <p:cNvPr id="196" name="CustomShape 5"/>
          <p:cNvSpPr/>
          <p:nvPr/>
        </p:nvSpPr>
        <p:spPr>
          <a:xfrm>
            <a:off x="5181480" y="803880"/>
            <a:ext cx="630720" cy="194760"/>
          </a:xfrm>
          <a:prstGeom prst="rect">
            <a:avLst/>
          </a:prstGeom>
          <a:noFill/>
          <a:ln w="25560">
            <a:solidFill>
              <a:srgbClr val="c00000"/>
            </a:solidFill>
            <a:round/>
          </a:ln>
        </p:spPr>
        <p:style>
          <a:lnRef idx="0"/>
          <a:fillRef idx="0"/>
          <a:effectRef idx="0"/>
          <a:fontRef idx="minor"/>
        </p:style>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CustomShape 1"/>
          <p:cNvSpPr/>
          <p:nvPr/>
        </p:nvSpPr>
        <p:spPr>
          <a:xfrm>
            <a:off x="275400" y="0"/>
            <a:ext cx="10506240" cy="1316160"/>
          </a:xfrm>
          <a:prstGeom prst="rect">
            <a:avLst/>
          </a:prstGeom>
          <a:noFill/>
          <a:ln>
            <a:noFill/>
          </a:ln>
        </p:spPr>
        <p:style>
          <a:lnRef idx="0"/>
          <a:fillRef idx="0"/>
          <a:effectRef idx="0"/>
          <a:fontRef idx="minor"/>
        </p:style>
        <p:txBody>
          <a:bodyPr lIns="90000" rIns="90000" tIns="45000" bIns="45000" anchor="ctr"/>
          <a:p>
            <a:pPr>
              <a:lnSpc>
                <a:spcPct val="90000"/>
              </a:lnSpc>
            </a:pPr>
            <a:r>
              <a:rPr b="0" lang="en-US" sz="4400" spc="-1" strike="noStrike">
                <a:solidFill>
                  <a:srgbClr val="000000"/>
                </a:solidFill>
                <a:latin typeface="等线 Light"/>
                <a:ea typeface="DejaVu Sans"/>
              </a:rPr>
              <a:t>软件中断，陷入内核：异常向量表</a:t>
            </a:r>
            <a:endParaRPr b="0" lang="en-US" sz="4400" spc="-1" strike="noStrike">
              <a:latin typeface="Arial"/>
            </a:endParaRPr>
          </a:p>
        </p:txBody>
      </p:sp>
      <p:sp>
        <p:nvSpPr>
          <p:cNvPr id="198" name="CustomShape 2"/>
          <p:cNvSpPr/>
          <p:nvPr/>
        </p:nvSpPr>
        <p:spPr>
          <a:xfrm>
            <a:off x="548640" y="1097280"/>
            <a:ext cx="8861040" cy="3831840"/>
          </a:xfrm>
          <a:prstGeom prst="rect">
            <a:avLst/>
          </a:prstGeom>
          <a:noFill/>
          <a:ln>
            <a:noFill/>
          </a:ln>
        </p:spPr>
        <p:style>
          <a:lnRef idx="0"/>
          <a:fillRef idx="0"/>
          <a:effectRef idx="0"/>
          <a:fontRef idx="minor"/>
        </p:style>
        <p:txBody>
          <a:bodyPr lIns="90000" rIns="90000" tIns="45000" bIns="45000"/>
          <a:p>
            <a:pPr marL="216000" indent="-207360">
              <a:lnSpc>
                <a:spcPct val="100000"/>
              </a:lnSpc>
              <a:buClr>
                <a:srgbClr val="000000"/>
              </a:buClr>
              <a:buSzPct val="45000"/>
              <a:buFont typeface="Wingdings" charset="2"/>
              <a:buChar char=""/>
            </a:pPr>
            <a:r>
              <a:rPr b="0" lang="en-US" sz="2800" spc="-1" strike="noStrike">
                <a:solidFill>
                  <a:srgbClr val="000000"/>
                </a:solidFill>
                <a:latin typeface="等线"/>
                <a:ea typeface="DejaVu Sans"/>
              </a:rPr>
              <a:t>   </a:t>
            </a:r>
            <a:r>
              <a:rPr b="0" lang="en-US" sz="2800" spc="-1" strike="noStrike">
                <a:solidFill>
                  <a:srgbClr val="000000"/>
                </a:solidFill>
                <a:latin typeface="等线"/>
                <a:ea typeface="DejaVu Sans"/>
              </a:rPr>
              <a:t>arch/arm64/kernel/entry.S</a:t>
            </a:r>
            <a:endParaRPr b="0" lang="en-US" sz="2800" spc="-1" strike="noStrike">
              <a:latin typeface="Arial"/>
            </a:endParaRPr>
          </a:p>
          <a:p>
            <a:pPr>
              <a:lnSpc>
                <a:spcPct val="100000"/>
              </a:lnSpc>
            </a:pPr>
            <a:endParaRPr b="0" lang="en-US" sz="2800" spc="-1" strike="noStrike">
              <a:latin typeface="Arial"/>
            </a:endParaRPr>
          </a:p>
        </p:txBody>
      </p:sp>
      <p:pic>
        <p:nvPicPr>
          <p:cNvPr id="199" name="图片 138" descr=""/>
          <p:cNvPicPr/>
          <p:nvPr/>
        </p:nvPicPr>
        <p:blipFill>
          <a:blip r:embed="rId1"/>
          <a:stretch/>
        </p:blipFill>
        <p:spPr>
          <a:xfrm>
            <a:off x="182880" y="1828800"/>
            <a:ext cx="4563720" cy="2552040"/>
          </a:xfrm>
          <a:prstGeom prst="rect">
            <a:avLst/>
          </a:prstGeom>
          <a:ln>
            <a:noFill/>
          </a:ln>
        </p:spPr>
      </p:pic>
      <p:sp>
        <p:nvSpPr>
          <p:cNvPr id="200" name="CustomShape 3"/>
          <p:cNvSpPr/>
          <p:nvPr/>
        </p:nvSpPr>
        <p:spPr>
          <a:xfrm>
            <a:off x="411480" y="3233160"/>
            <a:ext cx="4258800" cy="216360"/>
          </a:xfrm>
          <a:prstGeom prst="rect">
            <a:avLst/>
          </a:prstGeom>
          <a:noFill/>
          <a:ln w="18360">
            <a:solidFill>
              <a:srgbClr val="cc0000"/>
            </a:solidFill>
            <a:round/>
          </a:ln>
        </p:spPr>
        <p:style>
          <a:lnRef idx="0"/>
          <a:fillRef idx="0"/>
          <a:effectRef idx="0"/>
          <a:fontRef idx="minor"/>
        </p:style>
      </p:sp>
      <p:pic>
        <p:nvPicPr>
          <p:cNvPr id="201" name="图片 140" descr=""/>
          <p:cNvPicPr/>
          <p:nvPr/>
        </p:nvPicPr>
        <p:blipFill>
          <a:blip r:embed="rId2"/>
          <a:stretch/>
        </p:blipFill>
        <p:spPr>
          <a:xfrm>
            <a:off x="6447600" y="1890720"/>
            <a:ext cx="4516920" cy="3313080"/>
          </a:xfrm>
          <a:prstGeom prst="rect">
            <a:avLst/>
          </a:prstGeom>
          <a:ln>
            <a:noFill/>
          </a:ln>
        </p:spPr>
      </p:pic>
      <p:sp>
        <p:nvSpPr>
          <p:cNvPr id="202" name="CustomShape 4"/>
          <p:cNvSpPr/>
          <p:nvPr/>
        </p:nvSpPr>
        <p:spPr>
          <a:xfrm>
            <a:off x="6549480" y="2897640"/>
            <a:ext cx="4415040" cy="247320"/>
          </a:xfrm>
          <a:prstGeom prst="rect">
            <a:avLst/>
          </a:prstGeom>
          <a:noFill/>
          <a:ln w="25560">
            <a:solidFill>
              <a:srgbClr val="c00000"/>
            </a:solidFill>
            <a:round/>
          </a:ln>
        </p:spPr>
        <p:style>
          <a:lnRef idx="0"/>
          <a:fillRef idx="0"/>
          <a:effectRef idx="0"/>
          <a:fontRef idx="minor"/>
        </p:style>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CustomShape 1"/>
          <p:cNvSpPr/>
          <p:nvPr/>
        </p:nvSpPr>
        <p:spPr>
          <a:xfrm>
            <a:off x="275400" y="0"/>
            <a:ext cx="10506240" cy="1316160"/>
          </a:xfrm>
          <a:prstGeom prst="rect">
            <a:avLst/>
          </a:prstGeom>
          <a:noFill/>
          <a:ln>
            <a:noFill/>
          </a:ln>
        </p:spPr>
        <p:style>
          <a:lnRef idx="0"/>
          <a:fillRef idx="0"/>
          <a:effectRef idx="0"/>
          <a:fontRef idx="minor"/>
        </p:style>
        <p:txBody>
          <a:bodyPr lIns="90000" rIns="90000" tIns="45000" bIns="45000" anchor="ctr"/>
          <a:p>
            <a:pPr>
              <a:lnSpc>
                <a:spcPct val="90000"/>
              </a:lnSpc>
            </a:pPr>
            <a:r>
              <a:rPr b="0" lang="en-US" sz="4400" spc="-1" strike="noStrike">
                <a:solidFill>
                  <a:srgbClr val="000000"/>
                </a:solidFill>
                <a:latin typeface="等线 Light"/>
                <a:ea typeface="DejaVu Sans"/>
              </a:rPr>
              <a:t>软件中断，陷入内核：上下文切换</a:t>
            </a:r>
            <a:endParaRPr b="0" lang="en-US" sz="4400" spc="-1" strike="noStrike">
              <a:latin typeface="Arial"/>
            </a:endParaRPr>
          </a:p>
        </p:txBody>
      </p:sp>
      <p:sp>
        <p:nvSpPr>
          <p:cNvPr id="204" name="CustomShape 2"/>
          <p:cNvSpPr/>
          <p:nvPr/>
        </p:nvSpPr>
        <p:spPr>
          <a:xfrm>
            <a:off x="548640" y="1097280"/>
            <a:ext cx="8861040" cy="3831840"/>
          </a:xfrm>
          <a:prstGeom prst="rect">
            <a:avLst/>
          </a:prstGeom>
          <a:noFill/>
          <a:ln>
            <a:noFill/>
          </a:ln>
        </p:spPr>
        <p:style>
          <a:lnRef idx="0"/>
          <a:fillRef idx="0"/>
          <a:effectRef idx="0"/>
          <a:fontRef idx="minor"/>
        </p:style>
        <p:txBody>
          <a:bodyPr lIns="90000" rIns="90000" tIns="45000" bIns="45000"/>
          <a:p>
            <a:pPr marL="216000" indent="-207360">
              <a:lnSpc>
                <a:spcPct val="100000"/>
              </a:lnSpc>
              <a:buClr>
                <a:srgbClr val="000000"/>
              </a:buClr>
              <a:buSzPct val="45000"/>
              <a:buFont typeface="Wingdings" charset="2"/>
              <a:buChar char=""/>
            </a:pPr>
            <a:r>
              <a:rPr b="0" lang="en-US" sz="2800" spc="-1" strike="noStrike">
                <a:solidFill>
                  <a:srgbClr val="000000"/>
                </a:solidFill>
                <a:latin typeface="等线"/>
                <a:ea typeface="DejaVu Sans"/>
              </a:rPr>
              <a:t>   </a:t>
            </a:r>
            <a:r>
              <a:rPr b="0" lang="en-US" sz="2800" spc="-1" strike="noStrike">
                <a:solidFill>
                  <a:srgbClr val="000000"/>
                </a:solidFill>
                <a:latin typeface="等线"/>
                <a:ea typeface="DejaVu Sans"/>
              </a:rPr>
              <a:t>arch/arm64/kernel/entry.S</a:t>
            </a:r>
            <a:endParaRPr b="0" lang="en-US" sz="2800" spc="-1" strike="noStrike">
              <a:latin typeface="Arial"/>
            </a:endParaRPr>
          </a:p>
          <a:p>
            <a:pPr>
              <a:lnSpc>
                <a:spcPct val="100000"/>
              </a:lnSpc>
            </a:pPr>
            <a:endParaRPr b="0" lang="en-US" sz="2800" spc="-1" strike="noStrike">
              <a:latin typeface="Arial"/>
            </a:endParaRPr>
          </a:p>
        </p:txBody>
      </p:sp>
      <p:pic>
        <p:nvPicPr>
          <p:cNvPr id="205" name="图片 143" descr=""/>
          <p:cNvPicPr/>
          <p:nvPr/>
        </p:nvPicPr>
        <p:blipFill>
          <a:blip r:embed="rId1"/>
          <a:stretch/>
        </p:blipFill>
        <p:spPr>
          <a:xfrm>
            <a:off x="274320" y="1645920"/>
            <a:ext cx="4015440" cy="2918160"/>
          </a:xfrm>
          <a:prstGeom prst="rect">
            <a:avLst/>
          </a:prstGeom>
          <a:ln>
            <a:noFill/>
          </a:ln>
        </p:spPr>
      </p:pic>
      <p:sp>
        <p:nvSpPr>
          <p:cNvPr id="206" name="CustomShape 3"/>
          <p:cNvSpPr/>
          <p:nvPr/>
        </p:nvSpPr>
        <p:spPr>
          <a:xfrm>
            <a:off x="476640" y="2048760"/>
            <a:ext cx="3785760" cy="189720"/>
          </a:xfrm>
          <a:prstGeom prst="rect">
            <a:avLst/>
          </a:prstGeom>
          <a:noFill/>
          <a:ln w="18360">
            <a:solidFill>
              <a:srgbClr val="cc0000"/>
            </a:solidFill>
            <a:round/>
          </a:ln>
        </p:spPr>
        <p:style>
          <a:lnRef idx="0"/>
          <a:fillRef idx="0"/>
          <a:effectRef idx="0"/>
          <a:fontRef idx="minor"/>
        </p:style>
      </p:sp>
      <p:pic>
        <p:nvPicPr>
          <p:cNvPr id="207" name="图片 145" descr=""/>
          <p:cNvPicPr/>
          <p:nvPr/>
        </p:nvPicPr>
        <p:blipFill>
          <a:blip r:embed="rId2"/>
          <a:stretch/>
        </p:blipFill>
        <p:spPr>
          <a:xfrm>
            <a:off x="4480560" y="1645920"/>
            <a:ext cx="3629520" cy="3293280"/>
          </a:xfrm>
          <a:prstGeom prst="rect">
            <a:avLst/>
          </a:prstGeom>
          <a:ln>
            <a:noFill/>
          </a:ln>
        </p:spPr>
      </p:pic>
      <p:pic>
        <p:nvPicPr>
          <p:cNvPr id="208" name="图片 146" descr=""/>
          <p:cNvPicPr/>
          <p:nvPr/>
        </p:nvPicPr>
        <p:blipFill>
          <a:blip r:embed="rId3"/>
          <a:stretch/>
        </p:blipFill>
        <p:spPr>
          <a:xfrm>
            <a:off x="4480560" y="4911120"/>
            <a:ext cx="3283560" cy="1892520"/>
          </a:xfrm>
          <a:prstGeom prst="rect">
            <a:avLst/>
          </a:prstGeom>
          <a:ln>
            <a:noFill/>
          </a:ln>
        </p:spPr>
      </p:pic>
      <p:pic>
        <p:nvPicPr>
          <p:cNvPr id="209" name="图片 147" descr=""/>
          <p:cNvPicPr/>
          <p:nvPr/>
        </p:nvPicPr>
        <p:blipFill>
          <a:blip r:embed="rId4"/>
          <a:stretch/>
        </p:blipFill>
        <p:spPr>
          <a:xfrm>
            <a:off x="8487720" y="1249920"/>
            <a:ext cx="3574440" cy="2744280"/>
          </a:xfrm>
          <a:prstGeom prst="rect">
            <a:avLst/>
          </a:prstGeom>
          <a:ln>
            <a:noFill/>
          </a:ln>
        </p:spPr>
      </p:pic>
      <p:sp>
        <p:nvSpPr>
          <p:cNvPr id="210" name="CustomShape 4"/>
          <p:cNvSpPr/>
          <p:nvPr/>
        </p:nvSpPr>
        <p:spPr>
          <a:xfrm>
            <a:off x="365760" y="4937760"/>
            <a:ext cx="2644560" cy="11818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X0-X29</a:t>
            </a:r>
            <a:r>
              <a:rPr b="0" lang="en-US" sz="1800" spc="-1" strike="noStrike">
                <a:solidFill>
                  <a:srgbClr val="000000"/>
                </a:solidFill>
                <a:latin typeface="Arial"/>
                <a:ea typeface="DejaVu Sans"/>
              </a:rPr>
              <a:t>通用寄存器</a:t>
            </a:r>
            <a:endParaRPr b="0" lang="en-US" sz="1800" spc="-1" strike="noStrike">
              <a:latin typeface="Arial"/>
            </a:endParaRPr>
          </a:p>
          <a:p>
            <a:pPr>
              <a:lnSpc>
                <a:spcPct val="100000"/>
              </a:lnSpc>
            </a:pPr>
            <a:r>
              <a:rPr b="0" lang="en-US" sz="1800" spc="-1" strike="noStrike">
                <a:solidFill>
                  <a:srgbClr val="000000"/>
                </a:solidFill>
                <a:latin typeface="Arial"/>
                <a:ea typeface="DejaVu Sans"/>
              </a:rPr>
              <a:t>SP_EL0</a:t>
            </a:r>
            <a:endParaRPr b="0" lang="en-US" sz="1800" spc="-1" strike="noStrike">
              <a:latin typeface="Arial"/>
            </a:endParaRPr>
          </a:p>
          <a:p>
            <a:pPr>
              <a:lnSpc>
                <a:spcPct val="100000"/>
              </a:lnSpc>
            </a:pPr>
            <a:r>
              <a:rPr b="0" lang="en-US" sz="1800" spc="-1" strike="noStrike">
                <a:solidFill>
                  <a:srgbClr val="000000"/>
                </a:solidFill>
                <a:latin typeface="Arial"/>
                <a:ea typeface="DejaVu Sans"/>
              </a:rPr>
              <a:t>SPSR_EL1</a:t>
            </a:r>
            <a:endParaRPr b="0" lang="en-US" sz="1800" spc="-1" strike="noStrike">
              <a:latin typeface="Arial"/>
            </a:endParaRPr>
          </a:p>
          <a:p>
            <a:pPr>
              <a:lnSpc>
                <a:spcPct val="100000"/>
              </a:lnSpc>
            </a:pPr>
            <a:r>
              <a:rPr b="0" lang="en-US" sz="1800" spc="-1" strike="noStrike">
                <a:solidFill>
                  <a:srgbClr val="000000"/>
                </a:solidFill>
                <a:latin typeface="Arial"/>
                <a:ea typeface="DejaVu Sans"/>
              </a:rPr>
              <a:t>ELR_EL1</a:t>
            </a:r>
            <a:endParaRPr b="0" lang="en-US" sz="1800" spc="-1" strike="noStrike">
              <a:latin typeface="Arial"/>
            </a:endParaRPr>
          </a:p>
        </p:txBody>
      </p:sp>
      <p:pic>
        <p:nvPicPr>
          <p:cNvPr id="211" name="" descr=""/>
          <p:cNvPicPr/>
          <p:nvPr/>
        </p:nvPicPr>
        <p:blipFill>
          <a:blip r:embed="rId5"/>
          <a:stretch/>
        </p:blipFill>
        <p:spPr>
          <a:xfrm>
            <a:off x="8487720" y="4059720"/>
            <a:ext cx="3545280" cy="2614680"/>
          </a:xfrm>
          <a:prstGeom prst="rect">
            <a:avLst/>
          </a:prstGeom>
          <a:ln>
            <a:noFill/>
          </a:ln>
        </p:spPr>
      </p:pic>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1346</TotalTime>
  <Application>LibreOffice/6.0.7.3$Linux_X86_64 LibreOffice_project/00m0$Build-3</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2021-08-19T10:20:19Z</dcterms:created>
  <dc:creator>Wang York</dc:creator>
  <dc:description/>
  <dc:language>en-US</dc:language>
  <cp:lastModifiedBy/>
  <dcterms:modified xsi:type="dcterms:W3CDTF">2021-08-25T17:28:18Z</dcterms:modified>
  <cp:revision>151</cp:revision>
  <dc:subject/>
  <dc:title>Linux内核讨论</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Notes">
    <vt:i4>0</vt:i4>
  </property>
  <property fmtid="{D5CDD505-2E9C-101B-9397-08002B2CF9AE}" pid="7" name="PresentationFormat">
    <vt:lpwstr>宽屏</vt:lpwstr>
  </property>
  <property fmtid="{D5CDD505-2E9C-101B-9397-08002B2CF9AE}" pid="8" name="ScaleCrop">
    <vt:bool>0</vt:bool>
  </property>
  <property fmtid="{D5CDD505-2E9C-101B-9397-08002B2CF9AE}" pid="9" name="ShareDoc">
    <vt:bool>0</vt:bool>
  </property>
  <property fmtid="{D5CDD505-2E9C-101B-9397-08002B2CF9AE}" pid="10" name="Slides">
    <vt:i4>42</vt:i4>
  </property>
</Properties>
</file>